
<file path=[Content_Types].xml><?xml version="1.0" encoding="utf-8"?>
<Types xmlns="http://schemas.openxmlformats.org/package/2006/content-types">
  <Default Extension="fntdata" ContentType="application/x-fontdata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76" r:id="rId1"/>
  </p:sldMasterIdLst>
  <p:notesMasterIdLst>
    <p:notesMasterId r:id="rId4"/>
  </p:notesMasterIdLst>
  <p:sldIdLst>
    <p:sldId id="298" r:id="rId2"/>
    <p:sldId id="299" r:id="rId3"/>
  </p:sldIdLst>
  <p:sldSz cx="12192000" cy="6858000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  <p:embeddedFont>
      <p:font typeface="Helvetica Neue" panose="02000503000000020004" pitchFamily="2" charset="0"/>
      <p:regular r:id="rId9"/>
      <p:bold r:id="rId10"/>
      <p:italic r:id="rId11"/>
      <p:boldItalic r:id="rId12"/>
    </p:embeddedFont>
    <p:embeddedFont>
      <p:font typeface="Helvetica Neue Light" panose="02000403000000020004" pitchFamily="2" charset="0"/>
      <p:regular r:id="rId13"/>
      <p:bold r:id="rId14"/>
      <p:italic r:id="rId15"/>
      <p:boldItalic r:id="rId16"/>
    </p:embeddedFont>
    <p:embeddedFont>
      <p:font typeface="Impact" panose="020B0806030902050204" pitchFamily="34" charset="0"/>
      <p:regular r:id="rId17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pos="340">
          <p15:clr>
            <a:srgbClr val="9AA0A6"/>
          </p15:clr>
        </p15:guide>
        <p15:guide id="2" orient="horz" pos="340">
          <p15:clr>
            <a:srgbClr val="9AA0A6"/>
          </p15:clr>
        </p15:guide>
        <p15:guide id="3" orient="horz" pos="4083">
          <p15:clr>
            <a:srgbClr val="9AA0A6"/>
          </p15:clr>
        </p15:guide>
        <p15:guide id="4" pos="7340">
          <p15:clr>
            <a:srgbClr val="9AA0A6"/>
          </p15:clr>
        </p15:guide>
        <p15:guide id="5" orient="horz" pos="3612">
          <p15:clr>
            <a:srgbClr val="9AA0A6"/>
          </p15:clr>
        </p15:guide>
        <p15:guide id="6" pos="3840">
          <p15:clr>
            <a:srgbClr val="9AA0A6"/>
          </p15:clr>
        </p15:guide>
        <p15:guide id="7" pos="5590">
          <p15:clr>
            <a:srgbClr val="9AA0A6"/>
          </p15:clr>
        </p15:guide>
        <p15:guide id="8" orient="horz" pos="1249">
          <p15:clr>
            <a:srgbClr val="9AA0A6"/>
          </p15:clr>
        </p15:guide>
        <p15:guide id="9" orient="horz" pos="2369">
          <p15:clr>
            <a:srgbClr val="9AA0A6"/>
          </p15:clr>
        </p15:guide>
        <p15:guide id="10" orient="horz" pos="1801">
          <p15:clr>
            <a:srgbClr val="9AA0A6"/>
          </p15:clr>
        </p15:guide>
        <p15:guide id="11" pos="6690">
          <p15:clr>
            <a:srgbClr val="9AA0A6"/>
          </p15:clr>
        </p15:guide>
        <p15:guide id="12" pos="1417">
          <p15:clr>
            <a:srgbClr val="9AA0A6"/>
          </p15:clr>
        </p15:guide>
        <p15:guide id="13" orient="horz" pos="3490">
          <p15:clr>
            <a:srgbClr val="9AA0A6"/>
          </p15:clr>
        </p15:guide>
        <p15:guide id="14" orient="horz" pos="670">
          <p15:clr>
            <a:srgbClr val="9AA0A6"/>
          </p15:clr>
        </p15:guide>
        <p15:guide id="15" orient="horz" pos="2951">
          <p15:clr>
            <a:srgbClr val="9AA0A6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41"/>
    <p:restoredTop sz="76217"/>
  </p:normalViewPr>
  <p:slideViewPr>
    <p:cSldViewPr snapToGrid="0">
      <p:cViewPr>
        <p:scale>
          <a:sx n="67" d="100"/>
          <a:sy n="67" d="100"/>
        </p:scale>
        <p:origin x="-400" y="-48"/>
      </p:cViewPr>
      <p:guideLst>
        <p:guide pos="340"/>
        <p:guide orient="horz" pos="340"/>
        <p:guide orient="horz" pos="4083"/>
        <p:guide pos="7340"/>
        <p:guide orient="horz" pos="3612"/>
        <p:guide pos="3840"/>
        <p:guide pos="5590"/>
        <p:guide orient="horz" pos="1249"/>
        <p:guide orient="horz" pos="2369"/>
        <p:guide orient="horz" pos="1801"/>
        <p:guide pos="6690"/>
        <p:guide pos="1417"/>
        <p:guide orient="horz" pos="3490"/>
        <p:guide orient="horz" pos="670"/>
        <p:guide orient="horz" pos="2951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13" Type="http://schemas.openxmlformats.org/officeDocument/2006/relationships/font" Target="fonts/font9.fntdata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font" Target="fonts/font3.fntdata"/><Relationship Id="rId12" Type="http://schemas.openxmlformats.org/officeDocument/2006/relationships/font" Target="fonts/font8.fntdata"/><Relationship Id="rId17" Type="http://schemas.openxmlformats.org/officeDocument/2006/relationships/font" Target="fonts/font13.fntdata"/><Relationship Id="rId2" Type="http://schemas.openxmlformats.org/officeDocument/2006/relationships/slide" Target="slides/slide1.xml"/><Relationship Id="rId16" Type="http://schemas.openxmlformats.org/officeDocument/2006/relationships/font" Target="fonts/font12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font" Target="fonts/font7.fntdata"/><Relationship Id="rId5" Type="http://schemas.openxmlformats.org/officeDocument/2006/relationships/font" Target="fonts/font1.fntdata"/><Relationship Id="rId15" Type="http://schemas.openxmlformats.org/officeDocument/2006/relationships/font" Target="fonts/font11.fntdata"/><Relationship Id="rId10" Type="http://schemas.openxmlformats.org/officeDocument/2006/relationships/font" Target="fonts/font6.fntdata"/><Relationship Id="rId19" Type="http://schemas.openxmlformats.org/officeDocument/2006/relationships/viewProps" Target="viewProps.xml"/><Relationship Id="rId4" Type="http://schemas.openxmlformats.org/officeDocument/2006/relationships/notesMaster" Target="notesMasters/notesMaster1.xml"/><Relationship Id="rId9" Type="http://schemas.openxmlformats.org/officeDocument/2006/relationships/font" Target="fonts/font5.fntdata"/><Relationship Id="rId14" Type="http://schemas.openxmlformats.org/officeDocument/2006/relationships/font" Target="fonts/font10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>
            <a:spLocks noGrp="1"/>
          </p:cNvSpPr>
          <p:nvPr>
            <p:ph type="hdr" idx="2"/>
          </p:nvPr>
        </p:nvSpPr>
        <p:spPr>
          <a:xfrm>
            <a:off x="0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" name="Google Shape;4;n"/>
          <p:cNvSpPr txBox="1">
            <a:spLocks noGrp="1"/>
          </p:cNvSpPr>
          <p:nvPr>
            <p:ph type="dt" idx="10"/>
          </p:nvPr>
        </p:nvSpPr>
        <p:spPr>
          <a:xfrm>
            <a:off x="3884613" y="0"/>
            <a:ext cx="2971800" cy="4587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" name="Google Shape;5;n"/>
          <p:cNvSpPr>
            <a:spLocks noGrp="1" noRot="1" noChangeAspect="1"/>
          </p:cNvSpPr>
          <p:nvPr>
            <p:ph type="sldImg" idx="3"/>
          </p:nvPr>
        </p:nvSpPr>
        <p:spPr>
          <a:xfrm>
            <a:off x="685800" y="1143000"/>
            <a:ext cx="5486400" cy="30861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12700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6" name="Google Shape;6;n"/>
          <p:cNvSpPr txBox="1">
            <a:spLocks noGrp="1"/>
          </p:cNvSpPr>
          <p:nvPr>
            <p:ph type="body" idx="1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" name="Google Shape;7;n"/>
          <p:cNvSpPr txBox="1">
            <a:spLocks noGrp="1"/>
          </p:cNvSpPr>
          <p:nvPr>
            <p:ph type="ftr" idx="11"/>
          </p:nvPr>
        </p:nvSpPr>
        <p:spPr>
          <a:xfrm>
            <a:off x="0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n"/>
          <p:cNvSpPr txBox="1">
            <a:spLocks noGrp="1"/>
          </p:cNvSpPr>
          <p:nvPr>
            <p:ph type="sldNum" idx="12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sz="1200" b="0" i="0" u="none" strike="noStrike" cap="non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Google Shape;2786;g4195f14557_0_1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 this agenda, the feature brainstorming happens before showing the user journeys. This is useful if you want the features creation/ideation to be very influenced by the business goals and personas needs. In this agenda, the User Journeys and then the Journeys &amp; Features are used for validating and/or showing where we expect the feature to improve the user experience.</a:t>
            </a:r>
          </a:p>
          <a:p>
            <a:endParaRPr lang="en-E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E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 more info, go to www.caroli.org</a:t>
            </a:r>
          </a:p>
        </p:txBody>
      </p:sp>
      <p:sp>
        <p:nvSpPr>
          <p:cNvPr id="2787" name="Google Shape;2787;g4195f14557_0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6" name="Google Shape;2786;g4195f14557_0_11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r>
              <a:rPr lang="en-U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On this agenda, the feature brainstorming happens right after the User Journeys activity. This is useful if you want the features creation/ideation to be very influenced by the user journeys.</a:t>
            </a:r>
          </a:p>
          <a:p>
            <a:endParaRPr lang="en-ES" sz="1200" b="0" i="0" u="none" strike="noStrike" cap="none" dirty="0">
              <a:solidFill>
                <a:schemeClr val="dk1"/>
              </a:solidFill>
              <a:effectLst/>
              <a:latin typeface="Calibri"/>
              <a:ea typeface="Calibri"/>
              <a:cs typeface="Calibri"/>
              <a:sym typeface="Calibri"/>
            </a:endParaRPr>
          </a:p>
          <a:p>
            <a:r>
              <a:rPr lang="en-GB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F</a:t>
            </a:r>
            <a:r>
              <a:rPr lang="en-ES" sz="1200" b="0" i="0" u="none" strike="noStrike" cap="none" dirty="0">
                <a:solidFill>
                  <a:schemeClr val="dk1"/>
                </a:solidFill>
                <a:effectLst/>
                <a:latin typeface="Calibri"/>
                <a:ea typeface="Calibri"/>
                <a:cs typeface="Calibri"/>
                <a:sym typeface="Calibri"/>
              </a:rPr>
              <a:t>or more info, go to www.caroli.org</a:t>
            </a:r>
          </a:p>
        </p:txBody>
      </p:sp>
      <p:sp>
        <p:nvSpPr>
          <p:cNvPr id="2787" name="Google Shape;2787;g4195f14557_0_11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49492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2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2" name="Google Shape;112;p2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13" name="Google Shape;113;p2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4" name="Google Shape;114;p2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5" name="Google Shape;115;p2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" name="Google Shape;117;p21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18" name="Google Shape;118;p2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19" name="Google Shape;119;p2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0" name="Google Shape;120;p2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1" name="Google Shape;121;p2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4" name="Google Shape;124;p2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5" name="Google Shape;125;p22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26" name="Google Shape;126;p2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7" name="Google Shape;127;p2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28" name="Google Shape;128;p2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23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1" name="Google Shape;131;p23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2" name="Google Shape;132;p23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3" name="Google Shape;133;p23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34" name="Google Shape;134;p23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35" name="Google Shape;135;p2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6" name="Google Shape;136;p2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7" name="Google Shape;137;p2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2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0" name="Google Shape;140;p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1" name="Google Shape;141;p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2" name="Google Shape;142;p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5" name="Google Shape;145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6" name="Google Shape;146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6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9" name="Google Shape;149;p26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150" name="Google Shape;150;p26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1" name="Google Shape;151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2" name="Google Shape;152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3" name="Google Shape;153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" name="Google Shape;155;p2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6" name="Google Shape;156;p27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27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158" name="Google Shape;158;p2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9" name="Google Shape;159;p2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0" name="Google Shape;160;p2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Google Shape;162;p2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3" name="Google Shape;163;p2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64" name="Google Shape;164;p2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5" name="Google Shape;165;p2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8" name="Google Shape;168;p29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9" name="Google Shape;169;p29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lvl="0" indent="-3429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0" name="Google Shape;170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1" name="Google Shape;171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1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0" name="Google Shape;100;p1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1" name="Google Shape;101;p1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2" name="Google Shape;102;p1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3" name="Google Shape;103;p1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pt-BR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5" r:id="rId1"/>
    <p:sldLayoutId id="2147483666" r:id="rId2"/>
    <p:sldLayoutId id="2147483667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  <p:sldLayoutId id="2147483674" r:id="rId10"/>
  </p:sldLayoutIdLst>
  <p:transition>
    <p:fade/>
  </p:transition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9" name="Google Shape;2789;p72"/>
          <p:cNvSpPr/>
          <p:nvPr/>
        </p:nvSpPr>
        <p:spPr>
          <a:xfrm rot="10800000" flipH="1">
            <a:off x="98492" y="98562"/>
            <a:ext cx="12216000" cy="6917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0" name="Google Shape;2790;p72"/>
          <p:cNvSpPr txBox="1">
            <a:spLocks noGrp="1"/>
          </p:cNvSpPr>
          <p:nvPr>
            <p:ph type="title"/>
          </p:nvPr>
        </p:nvSpPr>
        <p:spPr>
          <a:xfrm>
            <a:off x="1077175" y="441325"/>
            <a:ext cx="95253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t-BR" sz="3200" b="1" dirty="0">
                <a:solidFill>
                  <a:srgbClr val="000000"/>
                </a:solidFill>
              </a:rPr>
              <a:t>LEAN INCEPTION AGENDA </a:t>
            </a:r>
            <a:endParaRPr sz="3200" b="1" dirty="0">
              <a:solidFill>
                <a:srgbClr val="000000"/>
              </a:solidFill>
            </a:endParaRPr>
          </a:p>
        </p:txBody>
      </p:sp>
      <p:grpSp>
        <p:nvGrpSpPr>
          <p:cNvPr id="2791" name="Google Shape;2791;p72"/>
          <p:cNvGrpSpPr/>
          <p:nvPr/>
        </p:nvGrpSpPr>
        <p:grpSpPr>
          <a:xfrm>
            <a:off x="9502712" y="5433127"/>
            <a:ext cx="735564" cy="1564615"/>
            <a:chOff x="1106488" y="3538538"/>
            <a:chExt cx="1160562" cy="2468625"/>
          </a:xfrm>
        </p:grpSpPr>
        <p:sp>
          <p:nvSpPr>
            <p:cNvPr id="2792" name="Google Shape;2792;p72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3" name="Google Shape;2793;p72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4" name="Google Shape;2794;p72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5" name="Google Shape;2795;p72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6" name="Google Shape;2796;p72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7" name="Google Shape;2797;p72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8" name="Google Shape;2798;p72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9" name="Google Shape;2799;p72"/>
          <p:cNvGrpSpPr/>
          <p:nvPr/>
        </p:nvGrpSpPr>
        <p:grpSpPr>
          <a:xfrm>
            <a:off x="1632752" y="1927622"/>
            <a:ext cx="1618836" cy="1817054"/>
            <a:chOff x="1632752" y="1927622"/>
            <a:chExt cx="1618836" cy="1817054"/>
          </a:xfrm>
        </p:grpSpPr>
        <p:sp>
          <p:nvSpPr>
            <p:cNvPr id="2800" name="Google Shape;2800;p72"/>
            <p:cNvSpPr/>
            <p:nvPr/>
          </p:nvSpPr>
          <p:spPr>
            <a:xfrm>
              <a:off x="1632752" y="1927622"/>
              <a:ext cx="1618836" cy="900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KICK-OFF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1" name="Google Shape;2801;p72"/>
            <p:cNvSpPr/>
            <p:nvPr/>
          </p:nvSpPr>
          <p:spPr>
            <a:xfrm>
              <a:off x="1632752" y="2844676"/>
              <a:ext cx="1618836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PRODUCT VISION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2" name="Google Shape;2802;p72"/>
          <p:cNvSpPr/>
          <p:nvPr/>
        </p:nvSpPr>
        <p:spPr>
          <a:xfrm>
            <a:off x="1642818" y="3892922"/>
            <a:ext cx="8941397" cy="360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LUNCH</a:t>
            </a:r>
            <a:endParaRPr sz="1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72"/>
          <p:cNvSpPr/>
          <p:nvPr/>
        </p:nvSpPr>
        <p:spPr>
          <a:xfrm>
            <a:off x="8950428" y="4363070"/>
            <a:ext cx="1618836" cy="917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SHOWCASE</a:t>
            </a:r>
            <a:endParaRPr sz="1200" b="0" i="0" u="none" strike="noStrike" cap="non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4" name="Google Shape;2804;p72"/>
          <p:cNvSpPr txBox="1"/>
          <p:nvPr/>
        </p:nvSpPr>
        <p:spPr>
          <a:xfrm>
            <a:off x="1944058" y="1491078"/>
            <a:ext cx="99593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5" name="Google Shape;2805;p72"/>
          <p:cNvSpPr txBox="1"/>
          <p:nvPr/>
        </p:nvSpPr>
        <p:spPr>
          <a:xfrm>
            <a:off x="3844482" y="1491078"/>
            <a:ext cx="96363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TUE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6" name="Google Shape;2806;p72"/>
          <p:cNvSpPr txBox="1"/>
          <p:nvPr/>
        </p:nvSpPr>
        <p:spPr>
          <a:xfrm>
            <a:off x="5598373" y="1491078"/>
            <a:ext cx="103036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WED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7" name="Google Shape;2807;p72"/>
          <p:cNvSpPr txBox="1"/>
          <p:nvPr/>
        </p:nvSpPr>
        <p:spPr>
          <a:xfrm>
            <a:off x="7578156" y="1491078"/>
            <a:ext cx="89371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THU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8" name="Google Shape;2808;p72"/>
          <p:cNvSpPr txBox="1"/>
          <p:nvPr/>
        </p:nvSpPr>
        <p:spPr>
          <a:xfrm>
            <a:off x="9276813" y="1491078"/>
            <a:ext cx="96363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FRI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9" name="Google Shape;2809;p72"/>
          <p:cNvSpPr txBox="1"/>
          <p:nvPr/>
        </p:nvSpPr>
        <p:spPr>
          <a:xfrm rot="-5400000">
            <a:off x="273775" y="4725850"/>
            <a:ext cx="20814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AFTERNOON</a:t>
            </a:r>
            <a:endParaRPr sz="1200">
              <a:solidFill>
                <a:srgbClr val="0000FF"/>
              </a:solidFill>
            </a:endParaRPr>
          </a:p>
        </p:txBody>
      </p:sp>
      <p:sp>
        <p:nvSpPr>
          <p:cNvPr id="2810" name="Google Shape;2810;p72"/>
          <p:cNvSpPr txBox="1"/>
          <p:nvPr/>
        </p:nvSpPr>
        <p:spPr>
          <a:xfrm rot="-5400000">
            <a:off x="449275" y="2438078"/>
            <a:ext cx="17304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MORNING</a:t>
            </a:r>
            <a:endParaRPr sz="1200">
              <a:solidFill>
                <a:srgbClr val="0000FF"/>
              </a:solidFill>
            </a:endParaRPr>
          </a:p>
        </p:txBody>
      </p:sp>
      <p:grpSp>
        <p:nvGrpSpPr>
          <p:cNvPr id="2811" name="Google Shape;2811;p72"/>
          <p:cNvGrpSpPr/>
          <p:nvPr/>
        </p:nvGrpSpPr>
        <p:grpSpPr>
          <a:xfrm>
            <a:off x="5381229" y="4363070"/>
            <a:ext cx="1618836" cy="1858112"/>
            <a:chOff x="5381229" y="4363070"/>
            <a:chExt cx="1618836" cy="1858112"/>
          </a:xfrm>
        </p:grpSpPr>
        <p:sp>
          <p:nvSpPr>
            <p:cNvPr id="2812" name="Google Shape;2812;p72"/>
            <p:cNvSpPr/>
            <p:nvPr/>
          </p:nvSpPr>
          <p:spPr>
            <a:xfrm>
              <a:off x="5381229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2"/>
                </a:solidFill>
              </a:endParaRPr>
            </a:p>
          </p:txBody>
        </p:sp>
        <p:grpSp>
          <p:nvGrpSpPr>
            <p:cNvPr id="2813" name="Google Shape;2813;p72"/>
            <p:cNvGrpSpPr/>
            <p:nvPr/>
          </p:nvGrpSpPr>
          <p:grpSpPr>
            <a:xfrm>
              <a:off x="5806220" y="4653271"/>
              <a:ext cx="769615" cy="669507"/>
              <a:chOff x="3090425" y="1354200"/>
              <a:chExt cx="2482629" cy="2159700"/>
            </a:xfrm>
          </p:grpSpPr>
          <p:sp>
            <p:nvSpPr>
              <p:cNvPr id="2814" name="Google Shape;2814;p72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15" name="Google Shape;2815;p72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6" name="Google Shape;2816;p72"/>
              <p:cNvSpPr/>
              <p:nvPr/>
            </p:nvSpPr>
            <p:spPr>
              <a:xfrm>
                <a:off x="5210575" y="1933000"/>
                <a:ext cx="37000" cy="1559325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62373" extrusionOk="0">
                    <a:moveTo>
                      <a:pt x="0" y="1"/>
                    </a:moveTo>
                    <a:lnTo>
                      <a:pt x="0" y="62373"/>
                    </a:lnTo>
                    <a:lnTo>
                      <a:pt x="1479" y="62373"/>
                    </a:ln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7" name="Google Shape;2817;p72"/>
              <p:cNvSpPr/>
              <p:nvPr/>
            </p:nvSpPr>
            <p:spPr>
              <a:xfrm>
                <a:off x="3903975" y="2808175"/>
                <a:ext cx="819725" cy="696475"/>
              </a:xfrm>
              <a:custGeom>
                <a:avLst/>
                <a:gdLst/>
                <a:ahLst/>
                <a:cxnLst/>
                <a:rect l="l" t="t" r="r" b="b"/>
                <a:pathLst>
                  <a:path w="32789" h="27859" extrusionOk="0">
                    <a:moveTo>
                      <a:pt x="12943" y="1"/>
                    </a:moveTo>
                    <a:lnTo>
                      <a:pt x="0" y="16148"/>
                    </a:lnTo>
                    <a:lnTo>
                      <a:pt x="1233" y="17135"/>
                    </a:lnTo>
                    <a:lnTo>
                      <a:pt x="12943" y="2466"/>
                    </a:lnTo>
                    <a:lnTo>
                      <a:pt x="31556" y="27859"/>
                    </a:lnTo>
                    <a:lnTo>
                      <a:pt x="32788" y="26996"/>
                    </a:lnTo>
                    <a:lnTo>
                      <a:pt x="1294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8" name="Google Shape;2818;p72"/>
              <p:cNvSpPr/>
              <p:nvPr/>
            </p:nvSpPr>
            <p:spPr>
              <a:xfrm>
                <a:off x="4326150" y="2537000"/>
                <a:ext cx="918350" cy="736525"/>
              </a:xfrm>
              <a:custGeom>
                <a:avLst/>
                <a:gdLst/>
                <a:ahLst/>
                <a:cxnLst/>
                <a:rect l="l" t="t" r="r" b="b"/>
                <a:pathLst>
                  <a:path w="36734" h="29461" extrusionOk="0">
                    <a:moveTo>
                      <a:pt x="14546" y="0"/>
                    </a:moveTo>
                    <a:lnTo>
                      <a:pt x="0" y="17751"/>
                    </a:lnTo>
                    <a:lnTo>
                      <a:pt x="1233" y="18737"/>
                    </a:lnTo>
                    <a:lnTo>
                      <a:pt x="14546" y="2466"/>
                    </a:lnTo>
                    <a:lnTo>
                      <a:pt x="35501" y="29461"/>
                    </a:lnTo>
                    <a:lnTo>
                      <a:pt x="36733" y="28475"/>
                    </a:lnTo>
                    <a:lnTo>
                      <a:pt x="145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9" name="Google Shape;2819;p72"/>
              <p:cNvSpPr/>
              <p:nvPr/>
            </p:nvSpPr>
            <p:spPr>
              <a:xfrm>
                <a:off x="4840775" y="2305875"/>
                <a:ext cx="403725" cy="490000"/>
              </a:xfrm>
              <a:custGeom>
                <a:avLst/>
                <a:gdLst/>
                <a:ahLst/>
                <a:cxnLst/>
                <a:rect l="l" t="t" r="r" b="b"/>
                <a:pathLst>
                  <a:path w="16149" h="19600" extrusionOk="0">
                    <a:moveTo>
                      <a:pt x="14916" y="1"/>
                    </a:moveTo>
                    <a:lnTo>
                      <a:pt x="1" y="18614"/>
                    </a:lnTo>
                    <a:lnTo>
                      <a:pt x="1233" y="19600"/>
                    </a:lnTo>
                    <a:lnTo>
                      <a:pt x="16148" y="987"/>
                    </a:lnTo>
                    <a:lnTo>
                      <a:pt x="149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0" name="Google Shape;2820;p72"/>
              <p:cNvSpPr/>
              <p:nvPr/>
            </p:nvSpPr>
            <p:spPr>
              <a:xfrm>
                <a:off x="3900869" y="3473799"/>
                <a:ext cx="1672184" cy="40088"/>
              </a:xfrm>
              <a:custGeom>
                <a:avLst/>
                <a:gdLst/>
                <a:ahLst/>
                <a:cxnLst/>
                <a:rect l="l" t="t" r="r" b="b"/>
                <a:pathLst>
                  <a:path w="83945" h="1604" extrusionOk="0">
                    <a:moveTo>
                      <a:pt x="1" y="1"/>
                    </a:moveTo>
                    <a:lnTo>
                      <a:pt x="1" y="1603"/>
                    </a:lnTo>
                    <a:lnTo>
                      <a:pt x="83944" y="1603"/>
                    </a:lnTo>
                    <a:lnTo>
                      <a:pt x="8394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1" name="Google Shape;2821;p72"/>
              <p:cNvSpPr/>
              <p:nvPr/>
            </p:nvSpPr>
            <p:spPr>
              <a:xfrm>
                <a:off x="3256825" y="1354200"/>
                <a:ext cx="449950" cy="387775"/>
              </a:xfrm>
              <a:custGeom>
                <a:avLst/>
                <a:gdLst/>
                <a:ahLst/>
                <a:cxnLst/>
                <a:rect l="l" t="t" r="r" b="b"/>
                <a:pathLst>
                  <a:path w="17998" h="15511" extrusionOk="0">
                    <a:moveTo>
                      <a:pt x="10355" y="1581"/>
                    </a:moveTo>
                    <a:cubicBezTo>
                      <a:pt x="13683" y="1581"/>
                      <a:pt x="16518" y="4293"/>
                      <a:pt x="16518" y="7745"/>
                    </a:cubicBezTo>
                    <a:cubicBezTo>
                      <a:pt x="16518" y="11478"/>
                      <a:pt x="13503" y="13927"/>
                      <a:pt x="10329" y="13927"/>
                    </a:cubicBezTo>
                    <a:cubicBezTo>
                      <a:pt x="8787" y="13927"/>
                      <a:pt x="7207" y="13349"/>
                      <a:pt x="5917" y="12059"/>
                    </a:cubicBezTo>
                    <a:cubicBezTo>
                      <a:pt x="2096" y="8238"/>
                      <a:pt x="4808" y="1581"/>
                      <a:pt x="10355" y="1581"/>
                    </a:cubicBezTo>
                    <a:close/>
                    <a:moveTo>
                      <a:pt x="10276" y="0"/>
                    </a:moveTo>
                    <a:cubicBezTo>
                      <a:pt x="8367" y="0"/>
                      <a:pt x="6411" y="717"/>
                      <a:pt x="4808" y="2321"/>
                    </a:cubicBezTo>
                    <a:cubicBezTo>
                      <a:pt x="0" y="7128"/>
                      <a:pt x="3452" y="15510"/>
                      <a:pt x="10355" y="15510"/>
                    </a:cubicBezTo>
                    <a:cubicBezTo>
                      <a:pt x="14546" y="15510"/>
                      <a:pt x="17997" y="12059"/>
                      <a:pt x="17997" y="7745"/>
                    </a:cubicBezTo>
                    <a:cubicBezTo>
                      <a:pt x="17997" y="3087"/>
                      <a:pt x="14237" y="0"/>
                      <a:pt x="1027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2" name="Google Shape;2822;p72"/>
              <p:cNvSpPr/>
              <p:nvPr/>
            </p:nvSpPr>
            <p:spPr>
              <a:xfrm>
                <a:off x="3284550" y="2512350"/>
                <a:ext cx="274300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40062" extrusionOk="0">
                    <a:moveTo>
                      <a:pt x="1" y="0"/>
                    </a:moveTo>
                    <a:lnTo>
                      <a:pt x="1" y="34638"/>
                    </a:lnTo>
                    <a:cubicBezTo>
                      <a:pt x="1" y="37596"/>
                      <a:pt x="2343" y="40061"/>
                      <a:pt x="5301" y="40061"/>
                    </a:cubicBezTo>
                    <a:cubicBezTo>
                      <a:pt x="8260" y="40061"/>
                      <a:pt x="10725" y="37596"/>
                      <a:pt x="10725" y="34638"/>
                    </a:cubicBezTo>
                    <a:lnTo>
                      <a:pt x="10725" y="9492"/>
                    </a:lnTo>
                    <a:cubicBezTo>
                      <a:pt x="10725" y="8999"/>
                      <a:pt x="10355" y="8752"/>
                      <a:pt x="9985" y="8752"/>
                    </a:cubicBezTo>
                    <a:cubicBezTo>
                      <a:pt x="9616" y="8752"/>
                      <a:pt x="9246" y="8999"/>
                      <a:pt x="9246" y="9492"/>
                    </a:cubicBezTo>
                    <a:lnTo>
                      <a:pt x="9246" y="34638"/>
                    </a:lnTo>
                    <a:cubicBezTo>
                      <a:pt x="9246" y="37165"/>
                      <a:pt x="7304" y="38428"/>
                      <a:pt x="5363" y="38428"/>
                    </a:cubicBezTo>
                    <a:cubicBezTo>
                      <a:pt x="3421" y="38428"/>
                      <a:pt x="1480" y="37165"/>
                      <a:pt x="1480" y="34638"/>
                    </a:cubicBezTo>
                    <a:lnTo>
                      <a:pt x="1480" y="1480"/>
                    </a:lnTo>
                    <a:lnTo>
                      <a:pt x="9985" y="1480"/>
                    </a:lnTo>
                    <a:cubicBezTo>
                      <a:pt x="10971" y="1480"/>
                      <a:pt x="10971" y="0"/>
                      <a:pt x="998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3" name="Google Shape;2823;p72"/>
              <p:cNvSpPr/>
              <p:nvPr/>
            </p:nvSpPr>
            <p:spPr>
              <a:xfrm>
                <a:off x="3506425" y="2512350"/>
                <a:ext cx="277375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1095" h="40062" extrusionOk="0">
                    <a:moveTo>
                      <a:pt x="1110" y="0"/>
                    </a:moveTo>
                    <a:cubicBezTo>
                      <a:pt x="1" y="0"/>
                      <a:pt x="1" y="1480"/>
                      <a:pt x="1110" y="1480"/>
                    </a:cubicBezTo>
                    <a:lnTo>
                      <a:pt x="9616" y="1480"/>
                    </a:lnTo>
                    <a:lnTo>
                      <a:pt x="9616" y="34638"/>
                    </a:lnTo>
                    <a:cubicBezTo>
                      <a:pt x="9616" y="37165"/>
                      <a:pt x="7674" y="38428"/>
                      <a:pt x="5733" y="38428"/>
                    </a:cubicBezTo>
                    <a:cubicBezTo>
                      <a:pt x="3791" y="38428"/>
                      <a:pt x="1850" y="37165"/>
                      <a:pt x="1850" y="34638"/>
                    </a:cubicBezTo>
                    <a:lnTo>
                      <a:pt x="1850" y="9492"/>
                    </a:lnTo>
                    <a:cubicBezTo>
                      <a:pt x="1850" y="8999"/>
                      <a:pt x="1480" y="8752"/>
                      <a:pt x="1110" y="8752"/>
                    </a:cubicBezTo>
                    <a:cubicBezTo>
                      <a:pt x="741" y="8752"/>
                      <a:pt x="371" y="8999"/>
                      <a:pt x="371" y="9492"/>
                    </a:cubicBezTo>
                    <a:lnTo>
                      <a:pt x="371" y="34638"/>
                    </a:lnTo>
                    <a:cubicBezTo>
                      <a:pt x="371" y="37596"/>
                      <a:pt x="2713" y="40061"/>
                      <a:pt x="5671" y="40061"/>
                    </a:cubicBezTo>
                    <a:cubicBezTo>
                      <a:pt x="8629" y="40061"/>
                      <a:pt x="11095" y="37596"/>
                      <a:pt x="11095" y="34638"/>
                    </a:cubicBezTo>
                    <a:lnTo>
                      <a:pt x="110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4" name="Google Shape;2824;p72"/>
              <p:cNvSpPr/>
              <p:nvPr/>
            </p:nvSpPr>
            <p:spPr>
              <a:xfrm>
                <a:off x="3090425" y="1818975"/>
                <a:ext cx="237300" cy="847475"/>
              </a:xfrm>
              <a:custGeom>
                <a:avLst/>
                <a:gdLst/>
                <a:ahLst/>
                <a:cxnLst/>
                <a:rect l="l" t="t" r="r" b="b"/>
                <a:pathLst>
                  <a:path w="9492" h="33899" extrusionOk="0">
                    <a:moveTo>
                      <a:pt x="8505" y="1"/>
                    </a:moveTo>
                    <a:cubicBezTo>
                      <a:pt x="3821" y="1"/>
                      <a:pt x="0" y="3699"/>
                      <a:pt x="0" y="8383"/>
                    </a:cubicBezTo>
                    <a:lnTo>
                      <a:pt x="0" y="29215"/>
                    </a:lnTo>
                    <a:cubicBezTo>
                      <a:pt x="0" y="31803"/>
                      <a:pt x="2096" y="33899"/>
                      <a:pt x="4684" y="33899"/>
                    </a:cubicBezTo>
                    <a:cubicBezTo>
                      <a:pt x="7150" y="33899"/>
                      <a:pt x="9245" y="31803"/>
                      <a:pt x="9245" y="29215"/>
                    </a:cubicBezTo>
                    <a:lnTo>
                      <a:pt x="9245" y="9369"/>
                    </a:lnTo>
                    <a:cubicBezTo>
                      <a:pt x="9245" y="8876"/>
                      <a:pt x="8875" y="8629"/>
                      <a:pt x="8505" y="8629"/>
                    </a:cubicBezTo>
                    <a:cubicBezTo>
                      <a:pt x="8136" y="8629"/>
                      <a:pt x="7766" y="8876"/>
                      <a:pt x="7766" y="9369"/>
                    </a:cubicBezTo>
                    <a:lnTo>
                      <a:pt x="7766" y="29215"/>
                    </a:lnTo>
                    <a:cubicBezTo>
                      <a:pt x="7766" y="31248"/>
                      <a:pt x="6225" y="32265"/>
                      <a:pt x="4684" y="32265"/>
                    </a:cubicBezTo>
                    <a:cubicBezTo>
                      <a:pt x="3143" y="32265"/>
                      <a:pt x="1603" y="31248"/>
                      <a:pt x="1603" y="29215"/>
                    </a:cubicBezTo>
                    <a:lnTo>
                      <a:pt x="1603" y="8383"/>
                    </a:lnTo>
                    <a:cubicBezTo>
                      <a:pt x="1603" y="4562"/>
                      <a:pt x="4684" y="1480"/>
                      <a:pt x="8505" y="1480"/>
                    </a:cubicBezTo>
                    <a:cubicBezTo>
                      <a:pt x="9492" y="1480"/>
                      <a:pt x="9492" y="1"/>
                      <a:pt x="85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5" name="Google Shape;2825;p72"/>
              <p:cNvSpPr/>
              <p:nvPr/>
            </p:nvSpPr>
            <p:spPr>
              <a:xfrm>
                <a:off x="3275325" y="1465500"/>
                <a:ext cx="1005425" cy="1083850"/>
              </a:xfrm>
              <a:custGeom>
                <a:avLst/>
                <a:gdLst/>
                <a:ahLst/>
                <a:cxnLst/>
                <a:rect l="l" t="t" r="r" b="b"/>
                <a:pathLst>
                  <a:path w="40217" h="43354" extrusionOk="0">
                    <a:moveTo>
                      <a:pt x="33489" y="0"/>
                    </a:moveTo>
                    <a:cubicBezTo>
                      <a:pt x="32376" y="0"/>
                      <a:pt x="31219" y="460"/>
                      <a:pt x="30200" y="1567"/>
                    </a:cubicBezTo>
                    <a:lnTo>
                      <a:pt x="17627" y="14140"/>
                    </a:lnTo>
                    <a:lnTo>
                      <a:pt x="1109" y="14140"/>
                    </a:lnTo>
                    <a:cubicBezTo>
                      <a:pt x="0" y="14140"/>
                      <a:pt x="0" y="15619"/>
                      <a:pt x="1109" y="15619"/>
                    </a:cubicBezTo>
                    <a:lnTo>
                      <a:pt x="18243" y="15619"/>
                    </a:lnTo>
                    <a:lnTo>
                      <a:pt x="31186" y="2676"/>
                    </a:lnTo>
                    <a:cubicBezTo>
                      <a:pt x="31802" y="2060"/>
                      <a:pt x="32604" y="1752"/>
                      <a:pt x="33405" y="1752"/>
                    </a:cubicBezTo>
                    <a:cubicBezTo>
                      <a:pt x="34206" y="1752"/>
                      <a:pt x="35007" y="2060"/>
                      <a:pt x="35624" y="2676"/>
                    </a:cubicBezTo>
                    <a:cubicBezTo>
                      <a:pt x="36856" y="3909"/>
                      <a:pt x="36856" y="5881"/>
                      <a:pt x="35624" y="6990"/>
                    </a:cubicBezTo>
                    <a:lnTo>
                      <a:pt x="18860" y="23878"/>
                    </a:lnTo>
                    <a:lnTo>
                      <a:pt x="18860" y="41874"/>
                    </a:lnTo>
                    <a:lnTo>
                      <a:pt x="1849" y="41874"/>
                    </a:lnTo>
                    <a:lnTo>
                      <a:pt x="1849" y="24124"/>
                    </a:lnTo>
                    <a:cubicBezTo>
                      <a:pt x="1849" y="23570"/>
                      <a:pt x="1479" y="23292"/>
                      <a:pt x="1109" y="23292"/>
                    </a:cubicBezTo>
                    <a:cubicBezTo>
                      <a:pt x="740" y="23292"/>
                      <a:pt x="370" y="23570"/>
                      <a:pt x="370" y="24124"/>
                    </a:cubicBezTo>
                    <a:lnTo>
                      <a:pt x="370" y="43354"/>
                    </a:lnTo>
                    <a:lnTo>
                      <a:pt x="20339" y="43354"/>
                    </a:lnTo>
                    <a:lnTo>
                      <a:pt x="20339" y="24494"/>
                    </a:lnTo>
                    <a:lnTo>
                      <a:pt x="36733" y="8100"/>
                    </a:lnTo>
                    <a:cubicBezTo>
                      <a:pt x="40216" y="4805"/>
                      <a:pt x="37085" y="0"/>
                      <a:pt x="3348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6" name="Google Shape;2826;p72"/>
              <p:cNvSpPr/>
              <p:nvPr/>
            </p:nvSpPr>
            <p:spPr>
              <a:xfrm>
                <a:off x="3515675" y="1951500"/>
                <a:ext cx="37000" cy="4622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18490" extrusionOk="0">
                    <a:moveTo>
                      <a:pt x="1" y="0"/>
                    </a:moveTo>
                    <a:lnTo>
                      <a:pt x="1" y="3082"/>
                    </a:lnTo>
                    <a:lnTo>
                      <a:pt x="1480" y="3082"/>
                    </a:lnTo>
                    <a:lnTo>
                      <a:pt x="1480" y="0"/>
                    </a:lnTo>
                    <a:close/>
                    <a:moveTo>
                      <a:pt x="1" y="7766"/>
                    </a:moveTo>
                    <a:lnTo>
                      <a:pt x="1" y="10847"/>
                    </a:lnTo>
                    <a:lnTo>
                      <a:pt x="1480" y="10847"/>
                    </a:lnTo>
                    <a:lnTo>
                      <a:pt x="1480" y="7766"/>
                    </a:lnTo>
                    <a:close/>
                    <a:moveTo>
                      <a:pt x="1" y="15408"/>
                    </a:moveTo>
                    <a:lnTo>
                      <a:pt x="1" y="18490"/>
                    </a:lnTo>
                    <a:lnTo>
                      <a:pt x="1480" y="18490"/>
                    </a:lnTo>
                    <a:lnTo>
                      <a:pt x="1480" y="154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sp>
          <p:nvSpPr>
            <p:cNvPr id="2827" name="Google Shape;2827;p72"/>
            <p:cNvSpPr txBox="1"/>
            <p:nvPr/>
          </p:nvSpPr>
          <p:spPr>
            <a:xfrm>
              <a:off x="5415375" y="5540782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USER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JOURNEYS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8" name="Google Shape;2828;p72"/>
          <p:cNvGrpSpPr/>
          <p:nvPr/>
        </p:nvGrpSpPr>
        <p:grpSpPr>
          <a:xfrm>
            <a:off x="3517057" y="1914922"/>
            <a:ext cx="1618836" cy="1854379"/>
            <a:chOff x="3517057" y="1914922"/>
            <a:chExt cx="1618836" cy="1854379"/>
          </a:xfrm>
        </p:grpSpPr>
        <p:sp>
          <p:nvSpPr>
            <p:cNvPr id="2829" name="Google Shape;2829;p72"/>
            <p:cNvSpPr/>
            <p:nvPr/>
          </p:nvSpPr>
          <p:spPr>
            <a:xfrm>
              <a:off x="3517057" y="191492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30" name="Google Shape;2830;p72"/>
            <p:cNvSpPr txBox="1"/>
            <p:nvPr/>
          </p:nvSpPr>
          <p:spPr>
            <a:xfrm>
              <a:off x="3561700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PERSONA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31" name="Google Shape;2831;p72"/>
            <p:cNvCxnSpPr/>
            <p:nvPr/>
          </p:nvCxnSpPr>
          <p:spPr>
            <a:xfrm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2" name="Google Shape;2832;p72"/>
            <p:cNvCxnSpPr/>
            <p:nvPr/>
          </p:nvCxnSpPr>
          <p:spPr>
            <a:xfrm flipH="1"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33" name="Google Shape;2833;p72"/>
            <p:cNvSpPr/>
            <p:nvPr/>
          </p:nvSpPr>
          <p:spPr>
            <a:xfrm>
              <a:off x="3952564" y="2229940"/>
              <a:ext cx="769584" cy="81144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grpSp>
        <p:nvGrpSpPr>
          <p:cNvPr id="2834" name="Google Shape;2834;p72"/>
          <p:cNvGrpSpPr/>
          <p:nvPr/>
        </p:nvGrpSpPr>
        <p:grpSpPr>
          <a:xfrm>
            <a:off x="3517057" y="4363070"/>
            <a:ext cx="1618836" cy="1857981"/>
            <a:chOff x="3517057" y="4363070"/>
            <a:chExt cx="1618836" cy="1857981"/>
          </a:xfrm>
        </p:grpSpPr>
        <p:sp>
          <p:nvSpPr>
            <p:cNvPr id="2835" name="Google Shape;2835;p72"/>
            <p:cNvSpPr/>
            <p:nvPr/>
          </p:nvSpPr>
          <p:spPr>
            <a:xfrm>
              <a:off x="3517057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36" name="Google Shape;2836;p72"/>
            <p:cNvSpPr txBox="1"/>
            <p:nvPr/>
          </p:nvSpPr>
          <p:spPr>
            <a:xfrm>
              <a:off x="3561700" y="563335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BRAINSTORMING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72"/>
            <p:cNvSpPr/>
            <p:nvPr/>
          </p:nvSpPr>
          <p:spPr>
            <a:xfrm rot="-1193830">
              <a:off x="4403071" y="5113479"/>
              <a:ext cx="413969" cy="413945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38" name="Google Shape;2838;p72"/>
            <p:cNvSpPr/>
            <p:nvPr/>
          </p:nvSpPr>
          <p:spPr>
            <a:xfrm>
              <a:off x="3801609" y="4777315"/>
              <a:ext cx="657220" cy="657181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39" name="Google Shape;2839;p72"/>
            <p:cNvSpPr/>
            <p:nvPr/>
          </p:nvSpPr>
          <p:spPr>
            <a:xfrm rot="-1193734">
              <a:off x="4424901" y="4764682"/>
              <a:ext cx="323208" cy="323189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grpSp>
        <p:nvGrpSpPr>
          <p:cNvPr id="2840" name="Google Shape;2840;p72"/>
          <p:cNvGrpSpPr/>
          <p:nvPr/>
        </p:nvGrpSpPr>
        <p:grpSpPr>
          <a:xfrm>
            <a:off x="1642818" y="4363070"/>
            <a:ext cx="1618800" cy="1858204"/>
            <a:chOff x="1642818" y="4363070"/>
            <a:chExt cx="1618800" cy="1858204"/>
          </a:xfrm>
        </p:grpSpPr>
        <p:sp>
          <p:nvSpPr>
            <p:cNvPr id="2841" name="Google Shape;2841;p72"/>
            <p:cNvSpPr/>
            <p:nvPr/>
          </p:nvSpPr>
          <p:spPr>
            <a:xfrm>
              <a:off x="1642818" y="4363070"/>
              <a:ext cx="1618800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842" name="Google Shape;2842;p72"/>
            <p:cNvSpPr txBox="1"/>
            <p:nvPr/>
          </p:nvSpPr>
          <p:spPr>
            <a:xfrm>
              <a:off x="1691700" y="5398974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IS - IS NOT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DOES - DOES NOT DO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3" name="Google Shape;2843;p72"/>
            <p:cNvSpPr/>
            <p:nvPr/>
          </p:nvSpPr>
          <p:spPr>
            <a:xfrm>
              <a:off x="2144225" y="4686300"/>
              <a:ext cx="669600" cy="6696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cxnSp>
          <p:nvCxnSpPr>
            <p:cNvPr id="2844" name="Google Shape;2844;p72"/>
            <p:cNvCxnSpPr>
              <a:stCxn id="2843" idx="0"/>
              <a:endCxn id="2843" idx="2"/>
            </p:cNvCxnSpPr>
            <p:nvPr/>
          </p:nvCxnSpPr>
          <p:spPr>
            <a:xfrm>
              <a:off x="2479025" y="4686300"/>
              <a:ext cx="0" cy="66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5" name="Google Shape;2845;p72"/>
            <p:cNvCxnSpPr>
              <a:stCxn id="2843" idx="1"/>
              <a:endCxn id="2843" idx="3"/>
            </p:cNvCxnSpPr>
            <p:nvPr/>
          </p:nvCxnSpPr>
          <p:spPr>
            <a:xfrm>
              <a:off x="2144225" y="5021100"/>
              <a:ext cx="669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46" name="Google Shape;2846;p72"/>
            <p:cNvSpPr txBox="1"/>
            <p:nvPr/>
          </p:nvSpPr>
          <p:spPr>
            <a:xfrm>
              <a:off x="2154625" y="4690725"/>
              <a:ext cx="3243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1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7" name="Google Shape;2847;p72"/>
          <p:cNvGrpSpPr/>
          <p:nvPr/>
        </p:nvGrpSpPr>
        <p:grpSpPr>
          <a:xfrm>
            <a:off x="5381229" y="1914922"/>
            <a:ext cx="1618836" cy="1834200"/>
            <a:chOff x="5381229" y="1914922"/>
            <a:chExt cx="1618836" cy="1834200"/>
          </a:xfrm>
        </p:grpSpPr>
        <p:sp>
          <p:nvSpPr>
            <p:cNvPr id="2848" name="Google Shape;2848;p72"/>
            <p:cNvSpPr/>
            <p:nvPr/>
          </p:nvSpPr>
          <p:spPr>
            <a:xfrm>
              <a:off x="5381229" y="191492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49" name="Google Shape;2849;p72"/>
            <p:cNvSpPr txBox="1"/>
            <p:nvPr/>
          </p:nvSpPr>
          <p:spPr>
            <a:xfrm>
              <a:off x="5431725" y="2981225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TECH, UX  &amp; BUSINESS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REVIEW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0" name="Google Shape;2850;p72"/>
            <p:cNvSpPr/>
            <p:nvPr/>
          </p:nvSpPr>
          <p:spPr>
            <a:xfrm>
              <a:off x="5990375" y="2364589"/>
              <a:ext cx="411000" cy="359700"/>
            </a:xfrm>
            <a:prstGeom prst="heart">
              <a:avLst/>
            </a:pr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51" name="Google Shape;2851;p72"/>
            <p:cNvSpPr txBox="1"/>
            <p:nvPr/>
          </p:nvSpPr>
          <p:spPr>
            <a:xfrm>
              <a:off x="6432850" y="2398825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>
                  <a:latin typeface="Impact"/>
                  <a:ea typeface="Impact"/>
                  <a:cs typeface="Impact"/>
                  <a:sym typeface="Impact"/>
                </a:rPr>
                <a:t>$</a:t>
              </a:r>
              <a:endParaRPr sz="2800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852" name="Google Shape;2852;p72"/>
            <p:cNvSpPr txBox="1"/>
            <p:nvPr/>
          </p:nvSpPr>
          <p:spPr>
            <a:xfrm>
              <a:off x="5579725" y="2398825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>
                  <a:latin typeface="Impact"/>
                  <a:ea typeface="Impact"/>
                  <a:cs typeface="Impact"/>
                  <a:sym typeface="Impact"/>
                </a:rPr>
                <a:t>E</a:t>
              </a:r>
              <a:endParaRPr sz="2800"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grpSp>
        <p:nvGrpSpPr>
          <p:cNvPr id="2853" name="Google Shape;2853;p72"/>
          <p:cNvGrpSpPr/>
          <p:nvPr/>
        </p:nvGrpSpPr>
        <p:grpSpPr>
          <a:xfrm>
            <a:off x="7215645" y="4363070"/>
            <a:ext cx="1618836" cy="1858105"/>
            <a:chOff x="7215645" y="4363070"/>
            <a:chExt cx="1618836" cy="1858105"/>
          </a:xfrm>
        </p:grpSpPr>
        <p:sp>
          <p:nvSpPr>
            <p:cNvPr id="2854" name="Google Shape;2854;p72"/>
            <p:cNvSpPr/>
            <p:nvPr/>
          </p:nvSpPr>
          <p:spPr>
            <a:xfrm>
              <a:off x="7215645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55" name="Google Shape;2855;p72"/>
            <p:cNvSpPr txBox="1"/>
            <p:nvPr/>
          </p:nvSpPr>
          <p:spPr>
            <a:xfrm>
              <a:off x="7408324" y="5540775"/>
              <a:ext cx="12402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SEQUENCER</a:t>
              </a:r>
              <a:endParaRPr sz="12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72"/>
            <p:cNvSpPr/>
            <p:nvPr/>
          </p:nvSpPr>
          <p:spPr>
            <a:xfrm>
              <a:off x="7758425" y="4640401"/>
              <a:ext cx="586683" cy="733841"/>
            </a:xfrm>
            <a:custGeom>
              <a:avLst/>
              <a:gdLst/>
              <a:ahLst/>
              <a:cxnLst/>
              <a:rect l="l" t="t" r="r" b="b"/>
              <a:pathLst>
                <a:path w="73221" h="91587" extrusionOk="0">
                  <a:moveTo>
                    <a:pt x="53251" y="2590"/>
                  </a:moveTo>
                  <a:lnTo>
                    <a:pt x="70632" y="19970"/>
                  </a:lnTo>
                  <a:lnTo>
                    <a:pt x="53251" y="19970"/>
                  </a:lnTo>
                  <a:lnTo>
                    <a:pt x="53251" y="2590"/>
                  </a:lnTo>
                  <a:close/>
                  <a:moveTo>
                    <a:pt x="51649" y="1480"/>
                  </a:moveTo>
                  <a:lnTo>
                    <a:pt x="51649" y="21572"/>
                  </a:lnTo>
                  <a:lnTo>
                    <a:pt x="71741" y="21572"/>
                  </a:lnTo>
                  <a:lnTo>
                    <a:pt x="71741" y="71618"/>
                  </a:lnTo>
                  <a:lnTo>
                    <a:pt x="20093" y="71618"/>
                  </a:lnTo>
                  <a:lnTo>
                    <a:pt x="20093" y="1480"/>
                  </a:lnTo>
                  <a:close/>
                  <a:moveTo>
                    <a:pt x="18491" y="7643"/>
                  </a:moveTo>
                  <a:lnTo>
                    <a:pt x="18491" y="73097"/>
                  </a:lnTo>
                  <a:lnTo>
                    <a:pt x="65578" y="73097"/>
                  </a:lnTo>
                  <a:lnTo>
                    <a:pt x="65578" y="77781"/>
                  </a:lnTo>
                  <a:lnTo>
                    <a:pt x="13930" y="77781"/>
                  </a:lnTo>
                  <a:lnTo>
                    <a:pt x="13930" y="7643"/>
                  </a:lnTo>
                  <a:close/>
                  <a:moveTo>
                    <a:pt x="12327" y="16888"/>
                  </a:moveTo>
                  <a:lnTo>
                    <a:pt x="12327" y="79260"/>
                  </a:lnTo>
                  <a:lnTo>
                    <a:pt x="59415" y="79260"/>
                  </a:lnTo>
                  <a:lnTo>
                    <a:pt x="59415" y="83944"/>
                  </a:lnTo>
                  <a:lnTo>
                    <a:pt x="7767" y="83944"/>
                  </a:lnTo>
                  <a:lnTo>
                    <a:pt x="7767" y="16888"/>
                  </a:lnTo>
                  <a:close/>
                  <a:moveTo>
                    <a:pt x="6164" y="23051"/>
                  </a:moveTo>
                  <a:lnTo>
                    <a:pt x="6164" y="85423"/>
                  </a:lnTo>
                  <a:lnTo>
                    <a:pt x="51649" y="85423"/>
                  </a:lnTo>
                  <a:lnTo>
                    <a:pt x="51649" y="90107"/>
                  </a:lnTo>
                  <a:lnTo>
                    <a:pt x="1603" y="90107"/>
                  </a:lnTo>
                  <a:lnTo>
                    <a:pt x="1603" y="23051"/>
                  </a:lnTo>
                  <a:close/>
                  <a:moveTo>
                    <a:pt x="18491" y="1"/>
                  </a:moveTo>
                  <a:lnTo>
                    <a:pt x="18491" y="6164"/>
                  </a:lnTo>
                  <a:lnTo>
                    <a:pt x="12327" y="6164"/>
                  </a:lnTo>
                  <a:lnTo>
                    <a:pt x="12327" y="15409"/>
                  </a:lnTo>
                  <a:lnTo>
                    <a:pt x="6164" y="15409"/>
                  </a:lnTo>
                  <a:lnTo>
                    <a:pt x="6164" y="21572"/>
                  </a:lnTo>
                  <a:lnTo>
                    <a:pt x="1" y="21572"/>
                  </a:lnTo>
                  <a:lnTo>
                    <a:pt x="1" y="91587"/>
                  </a:lnTo>
                  <a:lnTo>
                    <a:pt x="53251" y="91587"/>
                  </a:lnTo>
                  <a:lnTo>
                    <a:pt x="53251" y="85423"/>
                  </a:lnTo>
                  <a:lnTo>
                    <a:pt x="60894" y="85423"/>
                  </a:lnTo>
                  <a:lnTo>
                    <a:pt x="60894" y="79260"/>
                  </a:lnTo>
                  <a:lnTo>
                    <a:pt x="67057" y="79260"/>
                  </a:lnTo>
                  <a:lnTo>
                    <a:pt x="67057" y="73097"/>
                  </a:lnTo>
                  <a:lnTo>
                    <a:pt x="73220" y="73097"/>
                  </a:lnTo>
                  <a:lnTo>
                    <a:pt x="73220" y="20463"/>
                  </a:lnTo>
                  <a:lnTo>
                    <a:pt x="527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grpSp>
          <p:nvGrpSpPr>
            <p:cNvPr id="2857" name="Google Shape;2857;p72"/>
            <p:cNvGrpSpPr/>
            <p:nvPr/>
          </p:nvGrpSpPr>
          <p:grpSpPr>
            <a:xfrm rot="-5400000">
              <a:off x="8099126" y="5260010"/>
              <a:ext cx="248359" cy="159052"/>
              <a:chOff x="4347725" y="1356750"/>
              <a:chExt cx="899850" cy="576275"/>
            </a:xfrm>
          </p:grpSpPr>
          <p:sp>
            <p:nvSpPr>
              <p:cNvPr id="2858" name="Google Shape;2858;p72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59" name="Google Shape;2859;p72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</p:grpSp>
      <p:grpSp>
        <p:nvGrpSpPr>
          <p:cNvPr id="2860" name="Google Shape;2860;p72"/>
          <p:cNvGrpSpPr/>
          <p:nvPr/>
        </p:nvGrpSpPr>
        <p:grpSpPr>
          <a:xfrm>
            <a:off x="7215645" y="1914922"/>
            <a:ext cx="1618836" cy="1854276"/>
            <a:chOff x="7215645" y="1914922"/>
            <a:chExt cx="1618836" cy="1854276"/>
          </a:xfrm>
        </p:grpSpPr>
        <p:sp>
          <p:nvSpPr>
            <p:cNvPr id="2861" name="Google Shape;2861;p72"/>
            <p:cNvSpPr/>
            <p:nvPr/>
          </p:nvSpPr>
          <p:spPr>
            <a:xfrm>
              <a:off x="7215645" y="191492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62" name="Google Shape;2862;p72"/>
            <p:cNvSpPr txBox="1"/>
            <p:nvPr/>
          </p:nvSpPr>
          <p:spPr>
            <a:xfrm>
              <a:off x="7252725" y="2946898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JOURNEYS &amp;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3" name="Google Shape;2863;p72"/>
            <p:cNvGrpSpPr/>
            <p:nvPr/>
          </p:nvGrpSpPr>
          <p:grpSpPr>
            <a:xfrm flipH="1">
              <a:off x="7607409" y="2146436"/>
              <a:ext cx="942679" cy="800470"/>
              <a:chOff x="2107375" y="1818975"/>
              <a:chExt cx="2696450" cy="2289675"/>
            </a:xfrm>
          </p:grpSpPr>
          <p:sp>
            <p:nvSpPr>
              <p:cNvPr id="2864" name="Google Shape;2864;p72"/>
              <p:cNvSpPr/>
              <p:nvPr/>
            </p:nvSpPr>
            <p:spPr>
              <a:xfrm rot="10800000" flipH="1">
                <a:off x="2729703" y="1840234"/>
                <a:ext cx="954600" cy="3831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5" name="Google Shape;2865;p72"/>
              <p:cNvSpPr/>
              <p:nvPr/>
            </p:nvSpPr>
            <p:spPr>
              <a:xfrm rot="10800000" flipH="1">
                <a:off x="2729700" y="1840275"/>
                <a:ext cx="1028400" cy="274800"/>
              </a:xfrm>
              <a:prstGeom prst="snip1Rect">
                <a:avLst>
                  <a:gd name="adj" fmla="val 20906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6" name="Google Shape;2866;p72"/>
              <p:cNvSpPr/>
              <p:nvPr/>
            </p:nvSpPr>
            <p:spPr>
              <a:xfrm rot="10800000">
                <a:off x="3804750" y="1840150"/>
                <a:ext cx="116700" cy="285900"/>
              </a:xfrm>
              <a:prstGeom prst="snip1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67" name="Google Shape;2867;p72"/>
              <p:cNvSpPr/>
              <p:nvPr/>
            </p:nvSpPr>
            <p:spPr>
              <a:xfrm rot="10800000">
                <a:off x="3721500" y="1840050"/>
                <a:ext cx="108000" cy="2394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8" name="Google Shape;2868;p72"/>
              <p:cNvSpPr/>
              <p:nvPr/>
            </p:nvSpPr>
            <p:spPr>
              <a:xfrm>
                <a:off x="2729700" y="2198075"/>
                <a:ext cx="1175700" cy="909900"/>
              </a:xfrm>
              <a:prstGeom prst="snip1Rect">
                <a:avLst>
                  <a:gd name="adj" fmla="val 24716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grpSp>
            <p:nvGrpSpPr>
              <p:cNvPr id="2869" name="Google Shape;2869;p72"/>
              <p:cNvGrpSpPr/>
              <p:nvPr/>
            </p:nvGrpSpPr>
            <p:grpSpPr>
              <a:xfrm>
                <a:off x="2107375" y="1818975"/>
                <a:ext cx="2696450" cy="2289675"/>
                <a:chOff x="2107375" y="1818975"/>
                <a:chExt cx="2696450" cy="2289675"/>
              </a:xfrm>
            </p:grpSpPr>
            <p:sp>
              <p:nvSpPr>
                <p:cNvPr id="2870" name="Google Shape;2870;p72"/>
                <p:cNvSpPr/>
                <p:nvPr/>
              </p:nvSpPr>
              <p:spPr>
                <a:xfrm>
                  <a:off x="2853125" y="2666425"/>
                  <a:ext cx="314350" cy="2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0736" extrusionOk="0">
                      <a:moveTo>
                        <a:pt x="7188" y="1429"/>
                      </a:moveTo>
                      <a:cubicBezTo>
                        <a:pt x="9186" y="1429"/>
                        <a:pt x="11095" y="2972"/>
                        <a:pt x="11095" y="5301"/>
                      </a:cubicBezTo>
                      <a:cubicBezTo>
                        <a:pt x="11095" y="7520"/>
                        <a:pt x="9369" y="9245"/>
                        <a:pt x="7150" y="9245"/>
                      </a:cubicBezTo>
                      <a:cubicBezTo>
                        <a:pt x="3699" y="9245"/>
                        <a:pt x="1973" y="5054"/>
                        <a:pt x="4438" y="2589"/>
                      </a:cubicBezTo>
                      <a:cubicBezTo>
                        <a:pt x="5240" y="1787"/>
                        <a:pt x="6224" y="1429"/>
                        <a:pt x="7188" y="1429"/>
                      </a:cubicBezTo>
                      <a:close/>
                      <a:moveTo>
                        <a:pt x="7150" y="1"/>
                      </a:moveTo>
                      <a:cubicBezTo>
                        <a:pt x="2343" y="1"/>
                        <a:pt x="1" y="5794"/>
                        <a:pt x="3329" y="9122"/>
                      </a:cubicBezTo>
                      <a:cubicBezTo>
                        <a:pt x="4445" y="10238"/>
                        <a:pt x="5805" y="10735"/>
                        <a:pt x="7135" y="10735"/>
                      </a:cubicBezTo>
                      <a:cubicBezTo>
                        <a:pt x="9920" y="10735"/>
                        <a:pt x="12574" y="8554"/>
                        <a:pt x="12574" y="5301"/>
                      </a:cubicBezTo>
                      <a:cubicBezTo>
                        <a:pt x="12574" y="2343"/>
                        <a:pt x="10109" y="1"/>
                        <a:pt x="71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1" name="Google Shape;2871;p72"/>
                <p:cNvSpPr/>
                <p:nvPr/>
              </p:nvSpPr>
              <p:spPr>
                <a:xfrm>
                  <a:off x="2868550" y="2031625"/>
                  <a:ext cx="902925" cy="95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7" h="38213" extrusionOk="0">
                      <a:moveTo>
                        <a:pt x="986" y="0"/>
                      </a:moveTo>
                      <a:lnTo>
                        <a:pt x="0" y="9122"/>
                      </a:lnTo>
                      <a:lnTo>
                        <a:pt x="3452" y="7519"/>
                      </a:lnTo>
                      <a:cubicBezTo>
                        <a:pt x="10231" y="21202"/>
                        <a:pt x="21571" y="32049"/>
                        <a:pt x="35500" y="38212"/>
                      </a:cubicBezTo>
                      <a:lnTo>
                        <a:pt x="36117" y="36856"/>
                      </a:lnTo>
                      <a:cubicBezTo>
                        <a:pt x="22558" y="30816"/>
                        <a:pt x="11464" y="20215"/>
                        <a:pt x="4931" y="7026"/>
                      </a:cubicBezTo>
                      <a:lnTo>
                        <a:pt x="8382" y="5424"/>
                      </a:lnTo>
                      <a:lnTo>
                        <a:pt x="9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/>
                </a:p>
              </p:txBody>
            </p:sp>
            <p:sp>
              <p:nvSpPr>
                <p:cNvPr id="2872" name="Google Shape;2872;p72"/>
                <p:cNvSpPr/>
                <p:nvPr/>
              </p:nvSpPr>
              <p:spPr>
                <a:xfrm>
                  <a:off x="3210600" y="2053175"/>
                  <a:ext cx="240400" cy="2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6" extrusionOk="0">
                      <a:moveTo>
                        <a:pt x="1110" y="1"/>
                      </a:moveTo>
                      <a:lnTo>
                        <a:pt x="1" y="1110"/>
                      </a:lnTo>
                      <a:lnTo>
                        <a:pt x="3698" y="4808"/>
                      </a:lnTo>
                      <a:lnTo>
                        <a:pt x="1" y="8506"/>
                      </a:lnTo>
                      <a:lnTo>
                        <a:pt x="1110" y="9616"/>
                      </a:lnTo>
                      <a:lnTo>
                        <a:pt x="4808" y="5918"/>
                      </a:lnTo>
                      <a:lnTo>
                        <a:pt x="8506" y="9616"/>
                      </a:lnTo>
                      <a:lnTo>
                        <a:pt x="9615" y="8506"/>
                      </a:lnTo>
                      <a:lnTo>
                        <a:pt x="5917" y="4808"/>
                      </a:lnTo>
                      <a:lnTo>
                        <a:pt x="9615" y="1110"/>
                      </a:lnTo>
                      <a:lnTo>
                        <a:pt x="8506" y="1"/>
                      </a:lnTo>
                      <a:lnTo>
                        <a:pt x="4808" y="3699"/>
                      </a:lnTo>
                      <a:lnTo>
                        <a:pt x="111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3" name="Google Shape;2873;p72"/>
                <p:cNvSpPr/>
                <p:nvPr/>
              </p:nvSpPr>
              <p:spPr>
                <a:xfrm>
                  <a:off x="3518750" y="2438400"/>
                  <a:ext cx="24040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5" extrusionOk="0">
                      <a:moveTo>
                        <a:pt x="1110" y="0"/>
                      </a:moveTo>
                      <a:lnTo>
                        <a:pt x="1" y="1109"/>
                      </a:lnTo>
                      <a:lnTo>
                        <a:pt x="3699" y="4807"/>
                      </a:lnTo>
                      <a:lnTo>
                        <a:pt x="1" y="8505"/>
                      </a:lnTo>
                      <a:lnTo>
                        <a:pt x="1110" y="9615"/>
                      </a:lnTo>
                      <a:lnTo>
                        <a:pt x="4808" y="5917"/>
                      </a:lnTo>
                      <a:lnTo>
                        <a:pt x="8506" y="9615"/>
                      </a:lnTo>
                      <a:lnTo>
                        <a:pt x="9616" y="8505"/>
                      </a:lnTo>
                      <a:lnTo>
                        <a:pt x="5918" y="4807"/>
                      </a:lnTo>
                      <a:lnTo>
                        <a:pt x="9616" y="1109"/>
                      </a:lnTo>
                      <a:lnTo>
                        <a:pt x="8506" y="0"/>
                      </a:lnTo>
                      <a:lnTo>
                        <a:pt x="4808" y="3698"/>
                      </a:lnTo>
                      <a:lnTo>
                        <a:pt x="11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4" name="Google Shape;2874;p72"/>
                <p:cNvSpPr/>
                <p:nvPr/>
              </p:nvSpPr>
              <p:spPr>
                <a:xfrm>
                  <a:off x="2723700" y="3282750"/>
                  <a:ext cx="1195700" cy="82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28" h="33036" extrusionOk="0">
                      <a:moveTo>
                        <a:pt x="1" y="1"/>
                      </a:moveTo>
                      <a:lnTo>
                        <a:pt x="1" y="1480"/>
                      </a:lnTo>
                      <a:lnTo>
                        <a:pt x="22435" y="1480"/>
                      </a:lnTo>
                      <a:lnTo>
                        <a:pt x="22435" y="18367"/>
                      </a:lnTo>
                      <a:lnTo>
                        <a:pt x="7397" y="31556"/>
                      </a:lnTo>
                      <a:lnTo>
                        <a:pt x="4685" y="31556"/>
                      </a:lnTo>
                      <a:lnTo>
                        <a:pt x="4685" y="33035"/>
                      </a:lnTo>
                      <a:lnTo>
                        <a:pt x="7766" y="33035"/>
                      </a:lnTo>
                      <a:lnTo>
                        <a:pt x="7766" y="32296"/>
                      </a:lnTo>
                      <a:lnTo>
                        <a:pt x="8259" y="32912"/>
                      </a:lnTo>
                      <a:lnTo>
                        <a:pt x="22435" y="20462"/>
                      </a:lnTo>
                      <a:lnTo>
                        <a:pt x="22435" y="32296"/>
                      </a:lnTo>
                      <a:lnTo>
                        <a:pt x="23914" y="32296"/>
                      </a:lnTo>
                      <a:lnTo>
                        <a:pt x="23914" y="20462"/>
                      </a:lnTo>
                      <a:lnTo>
                        <a:pt x="38089" y="32912"/>
                      </a:lnTo>
                      <a:lnTo>
                        <a:pt x="39076" y="31680"/>
                      </a:lnTo>
                      <a:lnTo>
                        <a:pt x="23914" y="18367"/>
                      </a:lnTo>
                      <a:lnTo>
                        <a:pt x="23914" y="1480"/>
                      </a:lnTo>
                      <a:lnTo>
                        <a:pt x="47827" y="1480"/>
                      </a:lnTo>
                      <a:lnTo>
                        <a:pt x="4782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5" name="Google Shape;2875;p72"/>
                <p:cNvSpPr/>
                <p:nvPr/>
              </p:nvSpPr>
              <p:spPr>
                <a:xfrm>
                  <a:off x="26466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6" name="Google Shape;2876;p72"/>
                <p:cNvSpPr/>
                <p:nvPr/>
              </p:nvSpPr>
              <p:spPr>
                <a:xfrm>
                  <a:off x="22614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7" name="Google Shape;2877;p72"/>
                <p:cNvSpPr/>
                <p:nvPr/>
              </p:nvSpPr>
              <p:spPr>
                <a:xfrm>
                  <a:off x="2107375" y="4071650"/>
                  <a:ext cx="4010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1603" y="1479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8" name="Google Shape;2878;p72"/>
                <p:cNvSpPr/>
                <p:nvPr/>
              </p:nvSpPr>
              <p:spPr>
                <a:xfrm>
                  <a:off x="2455600" y="4071650"/>
                  <a:ext cx="77075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3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9" name="Google Shape;2879;p72"/>
                <p:cNvSpPr/>
                <p:nvPr/>
              </p:nvSpPr>
              <p:spPr>
                <a:xfrm>
                  <a:off x="4187475" y="1932575"/>
                  <a:ext cx="449950" cy="38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98" h="15426" extrusionOk="0">
                      <a:moveTo>
                        <a:pt x="7766" y="1620"/>
                      </a:moveTo>
                      <a:cubicBezTo>
                        <a:pt x="13190" y="1620"/>
                        <a:pt x="15902" y="8153"/>
                        <a:pt x="12080" y="12098"/>
                      </a:cubicBezTo>
                      <a:cubicBezTo>
                        <a:pt x="10806" y="13332"/>
                        <a:pt x="9263" y="13884"/>
                        <a:pt x="7756" y="13884"/>
                      </a:cubicBezTo>
                      <a:cubicBezTo>
                        <a:pt x="4598" y="13884"/>
                        <a:pt x="1603" y="11455"/>
                        <a:pt x="1603" y="7783"/>
                      </a:cubicBezTo>
                      <a:cubicBezTo>
                        <a:pt x="1603" y="4332"/>
                        <a:pt x="4315" y="1620"/>
                        <a:pt x="7766" y="1620"/>
                      </a:cubicBezTo>
                      <a:close/>
                      <a:moveTo>
                        <a:pt x="7795" y="1"/>
                      </a:moveTo>
                      <a:cubicBezTo>
                        <a:pt x="3808" y="1"/>
                        <a:pt x="0" y="3097"/>
                        <a:pt x="0" y="7783"/>
                      </a:cubicBezTo>
                      <a:cubicBezTo>
                        <a:pt x="0" y="11974"/>
                        <a:pt x="3452" y="15426"/>
                        <a:pt x="7766" y="15426"/>
                      </a:cubicBezTo>
                      <a:cubicBezTo>
                        <a:pt x="14546" y="15426"/>
                        <a:pt x="17997" y="7167"/>
                        <a:pt x="13190" y="2236"/>
                      </a:cubicBezTo>
                      <a:cubicBezTo>
                        <a:pt x="11607" y="693"/>
                        <a:pt x="9681" y="1"/>
                        <a:pt x="77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0" name="Google Shape;2880;p72"/>
                <p:cNvSpPr/>
                <p:nvPr/>
              </p:nvSpPr>
              <p:spPr>
                <a:xfrm>
                  <a:off x="2705225" y="1818975"/>
                  <a:ext cx="2098600" cy="227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44" h="90857" extrusionOk="0">
                      <a:moveTo>
                        <a:pt x="47827" y="1480"/>
                      </a:moveTo>
                      <a:lnTo>
                        <a:pt x="47827" y="11957"/>
                      </a:lnTo>
                      <a:lnTo>
                        <a:pt x="46471" y="10602"/>
                      </a:lnTo>
                      <a:cubicBezTo>
                        <a:pt x="45546" y="9739"/>
                        <a:pt x="44345" y="9307"/>
                        <a:pt x="43158" y="9307"/>
                      </a:cubicBezTo>
                      <a:cubicBezTo>
                        <a:pt x="41972" y="9307"/>
                        <a:pt x="40801" y="9739"/>
                        <a:pt x="39938" y="10602"/>
                      </a:cubicBezTo>
                      <a:cubicBezTo>
                        <a:pt x="38089" y="12327"/>
                        <a:pt x="38089" y="15286"/>
                        <a:pt x="39938" y="17135"/>
                      </a:cubicBezTo>
                      <a:lnTo>
                        <a:pt x="47827" y="25024"/>
                      </a:lnTo>
                      <a:lnTo>
                        <a:pt x="47827" y="50786"/>
                      </a:lnTo>
                      <a:lnTo>
                        <a:pt x="1603" y="50786"/>
                      </a:lnTo>
                      <a:lnTo>
                        <a:pt x="1603" y="1480"/>
                      </a:lnTo>
                      <a:close/>
                      <a:moveTo>
                        <a:pt x="43143" y="10786"/>
                      </a:moveTo>
                      <a:cubicBezTo>
                        <a:pt x="43944" y="10786"/>
                        <a:pt x="44745" y="11095"/>
                        <a:pt x="45362" y="11711"/>
                      </a:cubicBezTo>
                      <a:lnTo>
                        <a:pt x="58304" y="24654"/>
                      </a:lnTo>
                      <a:lnTo>
                        <a:pt x="75561" y="24654"/>
                      </a:lnTo>
                      <a:cubicBezTo>
                        <a:pt x="79383" y="24654"/>
                        <a:pt x="82464" y="27735"/>
                        <a:pt x="82464" y="31557"/>
                      </a:cubicBezTo>
                      <a:lnTo>
                        <a:pt x="82464" y="52388"/>
                      </a:lnTo>
                      <a:cubicBezTo>
                        <a:pt x="82464" y="54422"/>
                        <a:pt x="80923" y="55439"/>
                        <a:pt x="79383" y="55439"/>
                      </a:cubicBezTo>
                      <a:cubicBezTo>
                        <a:pt x="77842" y="55439"/>
                        <a:pt x="76301" y="54422"/>
                        <a:pt x="76301" y="52388"/>
                      </a:cubicBezTo>
                      <a:lnTo>
                        <a:pt x="76301" y="32543"/>
                      </a:lnTo>
                      <a:cubicBezTo>
                        <a:pt x="76301" y="31988"/>
                        <a:pt x="75900" y="31711"/>
                        <a:pt x="75500" y="31711"/>
                      </a:cubicBezTo>
                      <a:cubicBezTo>
                        <a:pt x="75099" y="31711"/>
                        <a:pt x="74699" y="31988"/>
                        <a:pt x="74699" y="32543"/>
                      </a:cubicBezTo>
                      <a:lnTo>
                        <a:pt x="74699" y="50786"/>
                      </a:lnTo>
                      <a:lnTo>
                        <a:pt x="57811" y="50786"/>
                      </a:lnTo>
                      <a:lnTo>
                        <a:pt x="57811" y="32789"/>
                      </a:lnTo>
                      <a:lnTo>
                        <a:pt x="40924" y="16025"/>
                      </a:lnTo>
                      <a:cubicBezTo>
                        <a:pt x="39691" y="14793"/>
                        <a:pt x="39691" y="12820"/>
                        <a:pt x="40924" y="11711"/>
                      </a:cubicBezTo>
                      <a:cubicBezTo>
                        <a:pt x="41540" y="11095"/>
                        <a:pt x="42342" y="10786"/>
                        <a:pt x="43143" y="10786"/>
                      </a:cubicBezTo>
                      <a:close/>
                      <a:moveTo>
                        <a:pt x="74699" y="52388"/>
                      </a:moveTo>
                      <a:lnTo>
                        <a:pt x="74699" y="85423"/>
                      </a:lnTo>
                      <a:cubicBezTo>
                        <a:pt x="74699" y="88012"/>
                        <a:pt x="72788" y="89306"/>
                        <a:pt x="70877" y="89306"/>
                      </a:cubicBezTo>
                      <a:cubicBezTo>
                        <a:pt x="68967" y="89306"/>
                        <a:pt x="67056" y="88012"/>
                        <a:pt x="67056" y="85423"/>
                      </a:cubicBezTo>
                      <a:lnTo>
                        <a:pt x="67056" y="60277"/>
                      </a:lnTo>
                      <a:cubicBezTo>
                        <a:pt x="67056" y="59784"/>
                        <a:pt x="66655" y="59538"/>
                        <a:pt x="66255" y="59538"/>
                      </a:cubicBezTo>
                      <a:cubicBezTo>
                        <a:pt x="65854" y="59538"/>
                        <a:pt x="65454" y="59784"/>
                        <a:pt x="65454" y="60277"/>
                      </a:cubicBezTo>
                      <a:lnTo>
                        <a:pt x="65454" y="85423"/>
                      </a:lnTo>
                      <a:cubicBezTo>
                        <a:pt x="65454" y="88012"/>
                        <a:pt x="63543" y="89306"/>
                        <a:pt x="61632" y="89306"/>
                      </a:cubicBezTo>
                      <a:cubicBezTo>
                        <a:pt x="59722" y="89306"/>
                        <a:pt x="57811" y="88012"/>
                        <a:pt x="57811" y="85423"/>
                      </a:cubicBezTo>
                      <a:lnTo>
                        <a:pt x="57811" y="52388"/>
                      </a:lnTo>
                      <a:close/>
                      <a:moveTo>
                        <a:pt x="0" y="1"/>
                      </a:moveTo>
                      <a:lnTo>
                        <a:pt x="0" y="52388"/>
                      </a:lnTo>
                      <a:lnTo>
                        <a:pt x="49306" y="52388"/>
                      </a:lnTo>
                      <a:lnTo>
                        <a:pt x="49306" y="26503"/>
                      </a:lnTo>
                      <a:lnTo>
                        <a:pt x="56209" y="33406"/>
                      </a:lnTo>
                      <a:lnTo>
                        <a:pt x="56209" y="85423"/>
                      </a:lnTo>
                      <a:cubicBezTo>
                        <a:pt x="56209" y="88803"/>
                        <a:pt x="58910" y="90856"/>
                        <a:pt x="61633" y="90856"/>
                      </a:cubicBezTo>
                      <a:cubicBezTo>
                        <a:pt x="63379" y="90856"/>
                        <a:pt x="65134" y="90013"/>
                        <a:pt x="66193" y="88135"/>
                      </a:cubicBezTo>
                      <a:cubicBezTo>
                        <a:pt x="67301" y="90013"/>
                        <a:pt x="69085" y="90856"/>
                        <a:pt x="70849" y="90856"/>
                      </a:cubicBezTo>
                      <a:cubicBezTo>
                        <a:pt x="73600" y="90856"/>
                        <a:pt x="76301" y="88803"/>
                        <a:pt x="76301" y="85423"/>
                      </a:cubicBezTo>
                      <a:lnTo>
                        <a:pt x="76301" y="55716"/>
                      </a:lnTo>
                      <a:cubicBezTo>
                        <a:pt x="77224" y="56563"/>
                        <a:pt x="78315" y="56941"/>
                        <a:pt x="79379" y="56941"/>
                      </a:cubicBezTo>
                      <a:cubicBezTo>
                        <a:pt x="81726" y="56941"/>
                        <a:pt x="83943" y="55102"/>
                        <a:pt x="83943" y="52388"/>
                      </a:cubicBezTo>
                      <a:lnTo>
                        <a:pt x="83943" y="31557"/>
                      </a:lnTo>
                      <a:cubicBezTo>
                        <a:pt x="83943" y="26873"/>
                        <a:pt x="80122" y="23051"/>
                        <a:pt x="75561" y="23051"/>
                      </a:cubicBezTo>
                      <a:lnTo>
                        <a:pt x="58921" y="23051"/>
                      </a:lnTo>
                      <a:lnTo>
                        <a:pt x="49306" y="13437"/>
                      </a:lnTo>
                      <a:lnTo>
                        <a:pt x="4930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1" name="Google Shape;2881;p72"/>
                <p:cNvSpPr/>
                <p:nvPr/>
              </p:nvSpPr>
              <p:spPr>
                <a:xfrm>
                  <a:off x="4341550" y="2530825"/>
                  <a:ext cx="40100" cy="7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3" extrusionOk="0">
                      <a:moveTo>
                        <a:pt x="1" y="1"/>
                      </a:moveTo>
                      <a:lnTo>
                        <a:pt x="1" y="3083"/>
                      </a:lnTo>
                      <a:lnTo>
                        <a:pt x="1603" y="3083"/>
                      </a:lnTo>
                      <a:lnTo>
                        <a:pt x="1603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2" name="Google Shape;2882;p72"/>
                <p:cNvSpPr/>
                <p:nvPr/>
              </p:nvSpPr>
              <p:spPr>
                <a:xfrm>
                  <a:off x="4341550" y="291605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3" name="Google Shape;2883;p72"/>
                <p:cNvSpPr/>
                <p:nvPr/>
              </p:nvSpPr>
              <p:spPr>
                <a:xfrm>
                  <a:off x="4341550" y="272190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</p:grpSp>
        </p:grpSp>
      </p:grpSp>
      <p:grpSp>
        <p:nvGrpSpPr>
          <p:cNvPr id="2884" name="Google Shape;2884;p72"/>
          <p:cNvGrpSpPr/>
          <p:nvPr/>
        </p:nvGrpSpPr>
        <p:grpSpPr>
          <a:xfrm>
            <a:off x="8984411" y="1914798"/>
            <a:ext cx="1618836" cy="1854503"/>
            <a:chOff x="8984411" y="1914798"/>
            <a:chExt cx="1618836" cy="1854503"/>
          </a:xfrm>
        </p:grpSpPr>
        <p:sp>
          <p:nvSpPr>
            <p:cNvPr id="2885" name="Google Shape;2885;p72"/>
            <p:cNvSpPr/>
            <p:nvPr/>
          </p:nvSpPr>
          <p:spPr>
            <a:xfrm>
              <a:off x="8984411" y="1914798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grpSp>
          <p:nvGrpSpPr>
            <p:cNvPr id="2886" name="Google Shape;2886;p72"/>
            <p:cNvGrpSpPr/>
            <p:nvPr/>
          </p:nvGrpSpPr>
          <p:grpSpPr>
            <a:xfrm>
              <a:off x="9160575" y="2293175"/>
              <a:ext cx="1275300" cy="823550"/>
              <a:chOff x="9160575" y="2293175"/>
              <a:chExt cx="1275300" cy="823550"/>
            </a:xfrm>
          </p:grpSpPr>
          <p:grpSp>
            <p:nvGrpSpPr>
              <p:cNvPr id="2887" name="Google Shape;2887;p72"/>
              <p:cNvGrpSpPr/>
              <p:nvPr/>
            </p:nvGrpSpPr>
            <p:grpSpPr>
              <a:xfrm>
                <a:off x="9160575" y="2293175"/>
                <a:ext cx="1275300" cy="823550"/>
                <a:chOff x="9835750" y="2293175"/>
                <a:chExt cx="1275300" cy="823550"/>
              </a:xfrm>
            </p:grpSpPr>
            <p:sp>
              <p:nvSpPr>
                <p:cNvPr id="2888" name="Google Shape;2888;p72"/>
                <p:cNvSpPr/>
                <p:nvPr/>
              </p:nvSpPr>
              <p:spPr>
                <a:xfrm>
                  <a:off x="9835750" y="2297400"/>
                  <a:ext cx="1275300" cy="8115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cxnSp>
              <p:nvCxnSpPr>
                <p:cNvPr id="2889" name="Google Shape;2889;p72"/>
                <p:cNvCxnSpPr/>
                <p:nvPr/>
              </p:nvCxnSpPr>
              <p:spPr>
                <a:xfrm>
                  <a:off x="10262275" y="230162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0" name="Google Shape;2890;p72"/>
                <p:cNvCxnSpPr/>
                <p:nvPr/>
              </p:nvCxnSpPr>
              <p:spPr>
                <a:xfrm>
                  <a:off x="10688825" y="229317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1" name="Google Shape;2891;p72"/>
                <p:cNvCxnSpPr>
                  <a:stCxn id="2888" idx="1"/>
                </p:cNvCxnSpPr>
                <p:nvPr/>
              </p:nvCxnSpPr>
              <p:spPr>
                <a:xfrm>
                  <a:off x="9835750" y="2703150"/>
                  <a:ext cx="4308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2" name="Google Shape;2892;p72"/>
                <p:cNvCxnSpPr>
                  <a:stCxn id="2888" idx="3"/>
                </p:cNvCxnSpPr>
                <p:nvPr/>
              </p:nvCxnSpPr>
              <p:spPr>
                <a:xfrm rot="10800000">
                  <a:off x="10688950" y="2703150"/>
                  <a:ext cx="422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3" name="Google Shape;2893;p72"/>
                <p:cNvCxnSpPr/>
                <p:nvPr/>
              </p:nvCxnSpPr>
              <p:spPr>
                <a:xfrm>
                  <a:off x="10262275" y="2483225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4" name="Google Shape;2894;p72"/>
                <p:cNvCxnSpPr/>
                <p:nvPr/>
              </p:nvCxnSpPr>
              <p:spPr>
                <a:xfrm>
                  <a:off x="10262275" y="2926650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895" name="Google Shape;2895;p72"/>
              <p:cNvSpPr/>
              <p:nvPr/>
            </p:nvSpPr>
            <p:spPr>
              <a:xfrm>
                <a:off x="9751800" y="23396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6" name="Google Shape;2896;p72"/>
              <p:cNvSpPr/>
              <p:nvPr/>
            </p:nvSpPr>
            <p:spPr>
              <a:xfrm>
                <a:off x="9325250" y="24579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7" name="Google Shape;2897;p72"/>
              <p:cNvSpPr/>
              <p:nvPr/>
            </p:nvSpPr>
            <p:spPr>
              <a:xfrm>
                <a:off x="9325250" y="28524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8" name="Google Shape;2898;p72"/>
              <p:cNvSpPr/>
              <p:nvPr/>
            </p:nvSpPr>
            <p:spPr>
              <a:xfrm>
                <a:off x="9747525" y="2654250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9" name="Google Shape;2899;p72"/>
              <p:cNvSpPr/>
              <p:nvPr/>
            </p:nvSpPr>
            <p:spPr>
              <a:xfrm>
                <a:off x="9747525" y="296887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900" name="Google Shape;2900;p72"/>
              <p:cNvSpPr/>
              <p:nvPr/>
            </p:nvSpPr>
            <p:spPr>
              <a:xfrm>
                <a:off x="10169800" y="24579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901" name="Google Shape;2901;p72"/>
              <p:cNvSpPr/>
              <p:nvPr/>
            </p:nvSpPr>
            <p:spPr>
              <a:xfrm>
                <a:off x="10169800" y="28524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sp>
          <p:nvSpPr>
            <p:cNvPr id="2902" name="Google Shape;2902;p72"/>
            <p:cNvSpPr txBox="1"/>
            <p:nvPr/>
          </p:nvSpPr>
          <p:spPr>
            <a:xfrm>
              <a:off x="9022575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MVP CANVAS</a:t>
              </a: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3" name="Google Shape;2903;p72"/>
          <p:cNvGrpSpPr/>
          <p:nvPr/>
        </p:nvGrpSpPr>
        <p:grpSpPr>
          <a:xfrm>
            <a:off x="9148361" y="105844"/>
            <a:ext cx="1318468" cy="1867361"/>
            <a:chOff x="3979850" y="1598950"/>
            <a:chExt cx="356825" cy="505375"/>
          </a:xfrm>
        </p:grpSpPr>
        <p:sp>
          <p:nvSpPr>
            <p:cNvPr id="2904" name="Google Shape;2904;p7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905" name="Google Shape;2905;p7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cxnSp>
        <p:nvCxnSpPr>
          <p:cNvPr id="2906" name="Google Shape;2906;p72"/>
          <p:cNvCxnSpPr/>
          <p:nvPr/>
        </p:nvCxnSpPr>
        <p:spPr>
          <a:xfrm>
            <a:off x="8226628" y="431562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07" name="Google Shape;2907;p72"/>
          <p:cNvCxnSpPr/>
          <p:nvPr/>
        </p:nvCxnSpPr>
        <p:spPr>
          <a:xfrm>
            <a:off x="8564703" y="709400"/>
            <a:ext cx="4281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8" name="Google Shape;2908;p72"/>
          <p:cNvCxnSpPr/>
          <p:nvPr/>
        </p:nvCxnSpPr>
        <p:spPr>
          <a:xfrm>
            <a:off x="764803" y="6759437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09" name="Google Shape;2909;p72"/>
          <p:cNvCxnSpPr/>
          <p:nvPr/>
        </p:nvCxnSpPr>
        <p:spPr>
          <a:xfrm>
            <a:off x="1147753" y="6453850"/>
            <a:ext cx="825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9" name="Google Shape;2789;p72"/>
          <p:cNvSpPr/>
          <p:nvPr/>
        </p:nvSpPr>
        <p:spPr>
          <a:xfrm rot="10800000" flipH="1">
            <a:off x="98492" y="98562"/>
            <a:ext cx="12216000" cy="6917400"/>
          </a:xfrm>
          <a:prstGeom prst="rect">
            <a:avLst/>
          </a:prstGeom>
          <a:solidFill>
            <a:srgbClr val="F2F2F2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600" dirty="0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790" name="Google Shape;2790;p72"/>
          <p:cNvSpPr txBox="1">
            <a:spLocks noGrp="1"/>
          </p:cNvSpPr>
          <p:nvPr>
            <p:ph type="title"/>
          </p:nvPr>
        </p:nvSpPr>
        <p:spPr>
          <a:xfrm>
            <a:off x="1077175" y="441325"/>
            <a:ext cx="9525300" cy="119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lvl="0" indent="0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pt-BR" sz="3200" b="1" dirty="0">
                <a:solidFill>
                  <a:srgbClr val="000000"/>
                </a:solidFill>
              </a:rPr>
              <a:t>LEAN INCEPTION AGENDA </a:t>
            </a:r>
            <a:endParaRPr sz="3200" b="1" dirty="0">
              <a:solidFill>
                <a:srgbClr val="000000"/>
              </a:solidFill>
            </a:endParaRPr>
          </a:p>
        </p:txBody>
      </p:sp>
      <p:grpSp>
        <p:nvGrpSpPr>
          <p:cNvPr id="2791" name="Google Shape;2791;p72"/>
          <p:cNvGrpSpPr/>
          <p:nvPr/>
        </p:nvGrpSpPr>
        <p:grpSpPr>
          <a:xfrm>
            <a:off x="9502712" y="5433127"/>
            <a:ext cx="735564" cy="1564615"/>
            <a:chOff x="1106488" y="3538538"/>
            <a:chExt cx="1160562" cy="2468625"/>
          </a:xfrm>
        </p:grpSpPr>
        <p:sp>
          <p:nvSpPr>
            <p:cNvPr id="2792" name="Google Shape;2792;p72"/>
            <p:cNvSpPr/>
            <p:nvPr/>
          </p:nvSpPr>
          <p:spPr>
            <a:xfrm>
              <a:off x="1293813" y="4230688"/>
              <a:ext cx="523800" cy="3714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448" y="120000"/>
                  </a:moveTo>
                  <a:cubicBezTo>
                    <a:pt x="105306" y="120000"/>
                    <a:pt x="105306" y="120000"/>
                    <a:pt x="105306" y="120000"/>
                  </a:cubicBezTo>
                  <a:cubicBezTo>
                    <a:pt x="105306" y="116521"/>
                    <a:pt x="106530" y="113043"/>
                    <a:pt x="107755" y="111304"/>
                  </a:cubicBezTo>
                  <a:cubicBezTo>
                    <a:pt x="105306" y="111304"/>
                    <a:pt x="105306" y="111304"/>
                    <a:pt x="105306" y="111304"/>
                  </a:cubicBezTo>
                  <a:cubicBezTo>
                    <a:pt x="105306" y="8695"/>
                    <a:pt x="105306" y="8695"/>
                    <a:pt x="105306" y="8695"/>
                  </a:cubicBezTo>
                  <a:cubicBezTo>
                    <a:pt x="115102" y="8695"/>
                    <a:pt x="115102" y="8695"/>
                    <a:pt x="115102" y="8695"/>
                  </a:cubicBezTo>
                  <a:cubicBezTo>
                    <a:pt x="115102" y="102608"/>
                    <a:pt x="115102" y="102608"/>
                    <a:pt x="115102" y="102608"/>
                  </a:cubicBezTo>
                  <a:cubicBezTo>
                    <a:pt x="116326" y="102608"/>
                    <a:pt x="118775" y="100869"/>
                    <a:pt x="119999" y="100869"/>
                  </a:cubicBezTo>
                  <a:cubicBezTo>
                    <a:pt x="119999" y="3478"/>
                    <a:pt x="119999" y="3478"/>
                    <a:pt x="119999" y="3478"/>
                  </a:cubicBezTo>
                  <a:cubicBezTo>
                    <a:pt x="119999" y="1739"/>
                    <a:pt x="118775" y="0"/>
                    <a:pt x="117551" y="0"/>
                  </a:cubicBezTo>
                  <a:cubicBezTo>
                    <a:pt x="101632" y="0"/>
                    <a:pt x="101632" y="0"/>
                    <a:pt x="101632" y="0"/>
                  </a:cubicBezTo>
                  <a:cubicBezTo>
                    <a:pt x="100408" y="0"/>
                    <a:pt x="99183" y="1739"/>
                    <a:pt x="99183" y="3478"/>
                  </a:cubicBezTo>
                  <a:cubicBezTo>
                    <a:pt x="99183" y="111304"/>
                    <a:pt x="99183" y="111304"/>
                    <a:pt x="99183" y="111304"/>
                  </a:cubicBezTo>
                  <a:cubicBezTo>
                    <a:pt x="89387" y="111304"/>
                    <a:pt x="89387" y="111304"/>
                    <a:pt x="89387" y="111304"/>
                  </a:cubicBezTo>
                  <a:cubicBezTo>
                    <a:pt x="89387" y="55652"/>
                    <a:pt x="89387" y="55652"/>
                    <a:pt x="89387" y="55652"/>
                  </a:cubicBezTo>
                  <a:cubicBezTo>
                    <a:pt x="89387" y="53913"/>
                    <a:pt x="88163" y="52173"/>
                    <a:pt x="85714" y="52173"/>
                  </a:cubicBezTo>
                  <a:cubicBezTo>
                    <a:pt x="69795" y="52173"/>
                    <a:pt x="69795" y="52173"/>
                    <a:pt x="69795" y="52173"/>
                  </a:cubicBezTo>
                  <a:cubicBezTo>
                    <a:pt x="68571" y="52173"/>
                    <a:pt x="67346" y="53913"/>
                    <a:pt x="67346" y="55652"/>
                  </a:cubicBezTo>
                  <a:cubicBezTo>
                    <a:pt x="67346" y="111304"/>
                    <a:pt x="67346" y="111304"/>
                    <a:pt x="67346" y="111304"/>
                  </a:cubicBezTo>
                  <a:cubicBezTo>
                    <a:pt x="57551" y="111304"/>
                    <a:pt x="57551" y="111304"/>
                    <a:pt x="57551" y="111304"/>
                  </a:cubicBezTo>
                  <a:cubicBezTo>
                    <a:pt x="57551" y="41739"/>
                    <a:pt x="57551" y="41739"/>
                    <a:pt x="57551" y="41739"/>
                  </a:cubicBezTo>
                  <a:cubicBezTo>
                    <a:pt x="57551" y="38260"/>
                    <a:pt x="56326" y="36521"/>
                    <a:pt x="55102" y="36521"/>
                  </a:cubicBezTo>
                  <a:cubicBezTo>
                    <a:pt x="39183" y="36521"/>
                    <a:pt x="39183" y="36521"/>
                    <a:pt x="39183" y="36521"/>
                  </a:cubicBezTo>
                  <a:cubicBezTo>
                    <a:pt x="37959" y="36521"/>
                    <a:pt x="35510" y="38260"/>
                    <a:pt x="35510" y="41739"/>
                  </a:cubicBezTo>
                  <a:cubicBezTo>
                    <a:pt x="35510" y="111304"/>
                    <a:pt x="35510" y="111304"/>
                    <a:pt x="35510" y="111304"/>
                  </a:cubicBezTo>
                  <a:cubicBezTo>
                    <a:pt x="25714" y="111304"/>
                    <a:pt x="25714" y="111304"/>
                    <a:pt x="25714" y="111304"/>
                  </a:cubicBezTo>
                  <a:cubicBezTo>
                    <a:pt x="25714" y="78260"/>
                    <a:pt x="25714" y="78260"/>
                    <a:pt x="25714" y="78260"/>
                  </a:cubicBezTo>
                  <a:cubicBezTo>
                    <a:pt x="25714" y="76521"/>
                    <a:pt x="24489" y="74782"/>
                    <a:pt x="23265" y="74782"/>
                  </a:cubicBezTo>
                  <a:cubicBezTo>
                    <a:pt x="7346" y="74782"/>
                    <a:pt x="7346" y="74782"/>
                    <a:pt x="7346" y="74782"/>
                  </a:cubicBezTo>
                  <a:cubicBezTo>
                    <a:pt x="6122" y="74782"/>
                    <a:pt x="4897" y="76521"/>
                    <a:pt x="4897" y="78260"/>
                  </a:cubicBezTo>
                  <a:cubicBezTo>
                    <a:pt x="4897" y="111304"/>
                    <a:pt x="4897" y="111304"/>
                    <a:pt x="4897" y="111304"/>
                  </a:cubicBezTo>
                  <a:cubicBezTo>
                    <a:pt x="2448" y="111304"/>
                    <a:pt x="2448" y="111304"/>
                    <a:pt x="2448" y="111304"/>
                  </a:cubicBezTo>
                  <a:cubicBezTo>
                    <a:pt x="1224" y="111304"/>
                    <a:pt x="0" y="113043"/>
                    <a:pt x="0" y="114782"/>
                  </a:cubicBezTo>
                  <a:cubicBezTo>
                    <a:pt x="0" y="118260"/>
                    <a:pt x="1224" y="120000"/>
                    <a:pt x="2448" y="120000"/>
                  </a:cubicBezTo>
                  <a:close/>
                  <a:moveTo>
                    <a:pt x="73469" y="60869"/>
                  </a:moveTo>
                  <a:cubicBezTo>
                    <a:pt x="83265" y="60869"/>
                    <a:pt x="83265" y="60869"/>
                    <a:pt x="83265" y="60869"/>
                  </a:cubicBezTo>
                  <a:cubicBezTo>
                    <a:pt x="83265" y="111304"/>
                    <a:pt x="83265" y="111304"/>
                    <a:pt x="83265" y="111304"/>
                  </a:cubicBezTo>
                  <a:cubicBezTo>
                    <a:pt x="73469" y="111304"/>
                    <a:pt x="73469" y="111304"/>
                    <a:pt x="73469" y="111304"/>
                  </a:cubicBezTo>
                  <a:lnTo>
                    <a:pt x="73469" y="60869"/>
                  </a:lnTo>
                  <a:close/>
                  <a:moveTo>
                    <a:pt x="41632" y="45217"/>
                  </a:moveTo>
                  <a:cubicBezTo>
                    <a:pt x="51428" y="45217"/>
                    <a:pt x="51428" y="45217"/>
                    <a:pt x="51428" y="45217"/>
                  </a:cubicBezTo>
                  <a:cubicBezTo>
                    <a:pt x="51428" y="111304"/>
                    <a:pt x="51428" y="111304"/>
                    <a:pt x="51428" y="111304"/>
                  </a:cubicBezTo>
                  <a:cubicBezTo>
                    <a:pt x="41632" y="111304"/>
                    <a:pt x="41632" y="111304"/>
                    <a:pt x="41632" y="111304"/>
                  </a:cubicBezTo>
                  <a:lnTo>
                    <a:pt x="41632" y="45217"/>
                  </a:lnTo>
                  <a:close/>
                  <a:moveTo>
                    <a:pt x="11020" y="83478"/>
                  </a:moveTo>
                  <a:cubicBezTo>
                    <a:pt x="20816" y="83478"/>
                    <a:pt x="20816" y="83478"/>
                    <a:pt x="20816" y="83478"/>
                  </a:cubicBezTo>
                  <a:cubicBezTo>
                    <a:pt x="20816" y="111304"/>
                    <a:pt x="20816" y="111304"/>
                    <a:pt x="20816" y="111304"/>
                  </a:cubicBezTo>
                  <a:cubicBezTo>
                    <a:pt x="11020" y="111304"/>
                    <a:pt x="11020" y="111304"/>
                    <a:pt x="11020" y="111304"/>
                  </a:cubicBezTo>
                  <a:lnTo>
                    <a:pt x="11020" y="83478"/>
                  </a:ln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3" name="Google Shape;2793;p72"/>
            <p:cNvSpPr/>
            <p:nvPr/>
          </p:nvSpPr>
          <p:spPr>
            <a:xfrm>
              <a:off x="1106488" y="3538538"/>
              <a:ext cx="936600" cy="12558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82971" y="117948"/>
                  </a:moveTo>
                  <a:cubicBezTo>
                    <a:pt x="3428" y="117948"/>
                    <a:pt x="3428" y="117948"/>
                    <a:pt x="3428" y="117948"/>
                  </a:cubicBezTo>
                  <a:cubicBezTo>
                    <a:pt x="3428" y="2564"/>
                    <a:pt x="3428" y="2564"/>
                    <a:pt x="3428" y="2564"/>
                  </a:cubicBezTo>
                  <a:cubicBezTo>
                    <a:pt x="75428" y="2564"/>
                    <a:pt x="75428" y="2564"/>
                    <a:pt x="75428" y="2564"/>
                  </a:cubicBezTo>
                  <a:cubicBezTo>
                    <a:pt x="75428" y="31794"/>
                    <a:pt x="75428" y="31794"/>
                    <a:pt x="75428" y="31794"/>
                  </a:cubicBezTo>
                  <a:cubicBezTo>
                    <a:pt x="75428" y="32820"/>
                    <a:pt x="76114" y="33333"/>
                    <a:pt x="76800" y="33333"/>
                  </a:cubicBezTo>
                  <a:cubicBezTo>
                    <a:pt x="116571" y="33333"/>
                    <a:pt x="116571" y="33333"/>
                    <a:pt x="116571" y="33333"/>
                  </a:cubicBezTo>
                  <a:cubicBezTo>
                    <a:pt x="116571" y="92307"/>
                    <a:pt x="116571" y="92307"/>
                    <a:pt x="116571" y="92307"/>
                  </a:cubicBezTo>
                  <a:cubicBezTo>
                    <a:pt x="117257" y="92820"/>
                    <a:pt x="117257" y="94358"/>
                    <a:pt x="117257" y="95384"/>
                  </a:cubicBezTo>
                  <a:cubicBezTo>
                    <a:pt x="117257" y="97435"/>
                    <a:pt x="117257" y="97435"/>
                    <a:pt x="117257" y="97435"/>
                  </a:cubicBezTo>
                  <a:cubicBezTo>
                    <a:pt x="117942" y="97435"/>
                    <a:pt x="118628" y="96923"/>
                    <a:pt x="119999" y="96410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999" y="31794"/>
                    <a:pt x="119999" y="31794"/>
                    <a:pt x="119999" y="31794"/>
                  </a:cubicBezTo>
                  <a:cubicBezTo>
                    <a:pt x="119314" y="31794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119314" y="31282"/>
                    <a:pt x="119314" y="31282"/>
                    <a:pt x="119314" y="31282"/>
                  </a:cubicBezTo>
                  <a:cubicBezTo>
                    <a:pt x="78171" y="512"/>
                    <a:pt x="78171" y="512"/>
                    <a:pt x="78171" y="512"/>
                  </a:cubicBezTo>
                  <a:cubicBezTo>
                    <a:pt x="78171" y="512"/>
                    <a:pt x="78171" y="512"/>
                    <a:pt x="78171" y="0"/>
                  </a:cubicBezTo>
                  <a:cubicBezTo>
                    <a:pt x="78171" y="0"/>
                    <a:pt x="78171" y="0"/>
                    <a:pt x="78171" y="0"/>
                  </a:cubicBezTo>
                  <a:cubicBezTo>
                    <a:pt x="78171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7485" y="0"/>
                  </a:cubicBezTo>
                  <a:cubicBezTo>
                    <a:pt x="77485" y="0"/>
                    <a:pt x="77485" y="0"/>
                    <a:pt x="76800" y="0"/>
                  </a:cubicBezTo>
                  <a:cubicBezTo>
                    <a:pt x="2057" y="0"/>
                    <a:pt x="2057" y="0"/>
                    <a:pt x="2057" y="0"/>
                  </a:cubicBezTo>
                  <a:cubicBezTo>
                    <a:pt x="685" y="0"/>
                    <a:pt x="0" y="512"/>
                    <a:pt x="0" y="1538"/>
                  </a:cubicBezTo>
                  <a:cubicBezTo>
                    <a:pt x="0" y="118974"/>
                    <a:pt x="0" y="118974"/>
                    <a:pt x="0" y="118974"/>
                  </a:cubicBezTo>
                  <a:cubicBezTo>
                    <a:pt x="0" y="119487"/>
                    <a:pt x="685" y="120000"/>
                    <a:pt x="2057" y="120000"/>
                  </a:cubicBezTo>
                  <a:cubicBezTo>
                    <a:pt x="82971" y="120000"/>
                    <a:pt x="82971" y="120000"/>
                    <a:pt x="82971" y="120000"/>
                  </a:cubicBezTo>
                  <a:lnTo>
                    <a:pt x="82971" y="117948"/>
                  </a:lnTo>
                  <a:close/>
                  <a:moveTo>
                    <a:pt x="78857" y="4102"/>
                  </a:moveTo>
                  <a:cubicBezTo>
                    <a:pt x="113828" y="30769"/>
                    <a:pt x="113828" y="30769"/>
                    <a:pt x="113828" y="30769"/>
                  </a:cubicBezTo>
                  <a:cubicBezTo>
                    <a:pt x="78857" y="30769"/>
                    <a:pt x="78857" y="30769"/>
                    <a:pt x="78857" y="30769"/>
                  </a:cubicBezTo>
                  <a:lnTo>
                    <a:pt x="78857" y="4102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4" name="Google Shape;2794;p72"/>
            <p:cNvSpPr/>
            <p:nvPr/>
          </p:nvSpPr>
          <p:spPr>
            <a:xfrm>
              <a:off x="1293813" y="3748088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5" name="Google Shape;2795;p72"/>
            <p:cNvSpPr/>
            <p:nvPr/>
          </p:nvSpPr>
          <p:spPr>
            <a:xfrm>
              <a:off x="1293813" y="3919538"/>
              <a:ext cx="250800" cy="270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6000"/>
                    <a:pt x="120000" y="48000"/>
                  </a:cubicBezTo>
                  <a:cubicBezTo>
                    <a:pt x="120000" y="24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24000"/>
                    <a:pt x="0" y="48000"/>
                  </a:cubicBezTo>
                  <a:cubicBezTo>
                    <a:pt x="0" y="96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FF743D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6" name="Google Shape;2796;p72"/>
            <p:cNvSpPr/>
            <p:nvPr/>
          </p:nvSpPr>
          <p:spPr>
            <a:xfrm>
              <a:off x="1325563" y="4048125"/>
              <a:ext cx="480900" cy="3015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77333" y="64285"/>
                  </a:moveTo>
                  <a:cubicBezTo>
                    <a:pt x="74666" y="64285"/>
                    <a:pt x="72000" y="66428"/>
                    <a:pt x="70666" y="68571"/>
                  </a:cubicBezTo>
                  <a:cubicBezTo>
                    <a:pt x="52000" y="59999"/>
                    <a:pt x="52000" y="59999"/>
                    <a:pt x="52000" y="59999"/>
                  </a:cubicBezTo>
                  <a:cubicBezTo>
                    <a:pt x="52000" y="51428"/>
                    <a:pt x="48000" y="44999"/>
                    <a:pt x="42666" y="44999"/>
                  </a:cubicBezTo>
                  <a:cubicBezTo>
                    <a:pt x="38666" y="44999"/>
                    <a:pt x="34666" y="51428"/>
                    <a:pt x="34666" y="59999"/>
                  </a:cubicBezTo>
                  <a:cubicBezTo>
                    <a:pt x="34666" y="62142"/>
                    <a:pt x="34666" y="62142"/>
                    <a:pt x="34666" y="64285"/>
                  </a:cubicBezTo>
                  <a:cubicBezTo>
                    <a:pt x="13333" y="92142"/>
                    <a:pt x="13333" y="92142"/>
                    <a:pt x="13333" y="92142"/>
                  </a:cubicBezTo>
                  <a:cubicBezTo>
                    <a:pt x="12000" y="92142"/>
                    <a:pt x="10666" y="92142"/>
                    <a:pt x="9333" y="92142"/>
                  </a:cubicBezTo>
                  <a:cubicBezTo>
                    <a:pt x="4000" y="92142"/>
                    <a:pt x="0" y="98571"/>
                    <a:pt x="0" y="104999"/>
                  </a:cubicBezTo>
                  <a:cubicBezTo>
                    <a:pt x="0" y="113571"/>
                    <a:pt x="4000" y="119999"/>
                    <a:pt x="9333" y="119999"/>
                  </a:cubicBezTo>
                  <a:cubicBezTo>
                    <a:pt x="13333" y="119999"/>
                    <a:pt x="17333" y="113571"/>
                    <a:pt x="17333" y="104999"/>
                  </a:cubicBezTo>
                  <a:cubicBezTo>
                    <a:pt x="17333" y="102857"/>
                    <a:pt x="17333" y="102857"/>
                    <a:pt x="17333" y="100714"/>
                  </a:cubicBezTo>
                  <a:cubicBezTo>
                    <a:pt x="38666" y="72857"/>
                    <a:pt x="38666" y="72857"/>
                    <a:pt x="38666" y="72857"/>
                  </a:cubicBezTo>
                  <a:cubicBezTo>
                    <a:pt x="40000" y="72857"/>
                    <a:pt x="41333" y="75000"/>
                    <a:pt x="42666" y="75000"/>
                  </a:cubicBezTo>
                  <a:cubicBezTo>
                    <a:pt x="45333" y="75000"/>
                    <a:pt x="48000" y="72857"/>
                    <a:pt x="49333" y="68571"/>
                  </a:cubicBezTo>
                  <a:cubicBezTo>
                    <a:pt x="68000" y="79285"/>
                    <a:pt x="68000" y="79285"/>
                    <a:pt x="68000" y="79285"/>
                  </a:cubicBezTo>
                  <a:cubicBezTo>
                    <a:pt x="68000" y="85714"/>
                    <a:pt x="72000" y="92142"/>
                    <a:pt x="77333" y="92142"/>
                  </a:cubicBezTo>
                  <a:cubicBezTo>
                    <a:pt x="82666" y="92142"/>
                    <a:pt x="86666" y="85714"/>
                    <a:pt x="86666" y="77142"/>
                  </a:cubicBezTo>
                  <a:cubicBezTo>
                    <a:pt x="86666" y="75000"/>
                    <a:pt x="85333" y="72857"/>
                    <a:pt x="85333" y="70714"/>
                  </a:cubicBezTo>
                  <a:cubicBezTo>
                    <a:pt x="108000" y="27857"/>
                    <a:pt x="108000" y="27857"/>
                    <a:pt x="108000" y="27857"/>
                  </a:cubicBezTo>
                  <a:cubicBezTo>
                    <a:pt x="109333" y="27857"/>
                    <a:pt x="110666" y="27857"/>
                    <a:pt x="112000" y="27857"/>
                  </a:cubicBezTo>
                  <a:cubicBezTo>
                    <a:pt x="116000" y="27857"/>
                    <a:pt x="120000" y="21428"/>
                    <a:pt x="120000" y="12857"/>
                  </a:cubicBezTo>
                  <a:cubicBezTo>
                    <a:pt x="120000" y="6428"/>
                    <a:pt x="116000" y="0"/>
                    <a:pt x="112000" y="0"/>
                  </a:cubicBezTo>
                  <a:cubicBezTo>
                    <a:pt x="106666" y="0"/>
                    <a:pt x="102666" y="6428"/>
                    <a:pt x="102666" y="12857"/>
                  </a:cubicBezTo>
                  <a:cubicBezTo>
                    <a:pt x="102666" y="17142"/>
                    <a:pt x="102666" y="19285"/>
                    <a:pt x="104000" y="21428"/>
                  </a:cubicBezTo>
                  <a:cubicBezTo>
                    <a:pt x="80000" y="64285"/>
                    <a:pt x="80000" y="64285"/>
                    <a:pt x="80000" y="64285"/>
                  </a:cubicBezTo>
                  <a:cubicBezTo>
                    <a:pt x="78666" y="64285"/>
                    <a:pt x="78666" y="64285"/>
                    <a:pt x="77333" y="64285"/>
                  </a:cubicBezTo>
                  <a:close/>
                  <a:moveTo>
                    <a:pt x="9333" y="109285"/>
                  </a:moveTo>
                  <a:cubicBezTo>
                    <a:pt x="8000" y="109285"/>
                    <a:pt x="6666" y="107142"/>
                    <a:pt x="6666" y="104999"/>
                  </a:cubicBezTo>
                  <a:cubicBezTo>
                    <a:pt x="6666" y="102857"/>
                    <a:pt x="8000" y="100714"/>
                    <a:pt x="9333" y="100714"/>
                  </a:cubicBezTo>
                  <a:cubicBezTo>
                    <a:pt x="10666" y="100714"/>
                    <a:pt x="10666" y="102857"/>
                    <a:pt x="10666" y="104999"/>
                  </a:cubicBezTo>
                  <a:cubicBezTo>
                    <a:pt x="10666" y="107142"/>
                    <a:pt x="10666" y="109285"/>
                    <a:pt x="9333" y="109285"/>
                  </a:cubicBezTo>
                  <a:close/>
                  <a:moveTo>
                    <a:pt x="42666" y="64285"/>
                  </a:moveTo>
                  <a:cubicBezTo>
                    <a:pt x="41333" y="64285"/>
                    <a:pt x="40000" y="62142"/>
                    <a:pt x="40000" y="59999"/>
                  </a:cubicBezTo>
                  <a:cubicBezTo>
                    <a:pt x="40000" y="57857"/>
                    <a:pt x="41333" y="55714"/>
                    <a:pt x="42666" y="55714"/>
                  </a:cubicBezTo>
                  <a:cubicBezTo>
                    <a:pt x="44000" y="55714"/>
                    <a:pt x="45333" y="57857"/>
                    <a:pt x="45333" y="59999"/>
                  </a:cubicBezTo>
                  <a:cubicBezTo>
                    <a:pt x="45333" y="62142"/>
                    <a:pt x="44000" y="64285"/>
                    <a:pt x="42666" y="64285"/>
                  </a:cubicBezTo>
                  <a:close/>
                  <a:moveTo>
                    <a:pt x="77333" y="81428"/>
                  </a:moveTo>
                  <a:cubicBezTo>
                    <a:pt x="76000" y="81428"/>
                    <a:pt x="74666" y="79285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7142"/>
                  </a:cubicBezTo>
                  <a:cubicBezTo>
                    <a:pt x="74666" y="77142"/>
                    <a:pt x="74666" y="77142"/>
                    <a:pt x="74666" y="75000"/>
                  </a:cubicBezTo>
                  <a:cubicBezTo>
                    <a:pt x="76000" y="75000"/>
                    <a:pt x="76000" y="75000"/>
                    <a:pt x="77333" y="75000"/>
                  </a:cubicBezTo>
                  <a:cubicBezTo>
                    <a:pt x="78666" y="75000"/>
                    <a:pt x="80000" y="75000"/>
                    <a:pt x="80000" y="77142"/>
                  </a:cubicBezTo>
                  <a:cubicBezTo>
                    <a:pt x="80000" y="79285"/>
                    <a:pt x="78666" y="81428"/>
                    <a:pt x="77333" y="81428"/>
                  </a:cubicBezTo>
                  <a:close/>
                  <a:moveTo>
                    <a:pt x="112000" y="10714"/>
                  </a:moveTo>
                  <a:cubicBezTo>
                    <a:pt x="113333" y="10714"/>
                    <a:pt x="113333" y="10714"/>
                    <a:pt x="113333" y="12857"/>
                  </a:cubicBezTo>
                  <a:cubicBezTo>
                    <a:pt x="113333" y="14999"/>
                    <a:pt x="113333" y="17142"/>
                    <a:pt x="112000" y="17142"/>
                  </a:cubicBezTo>
                  <a:cubicBezTo>
                    <a:pt x="109333" y="17142"/>
                    <a:pt x="109333" y="14999"/>
                    <a:pt x="109333" y="12857"/>
                  </a:cubicBezTo>
                  <a:cubicBezTo>
                    <a:pt x="109333" y="10714"/>
                    <a:pt x="109333" y="10714"/>
                    <a:pt x="112000" y="10714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7" name="Google Shape;2797;p72"/>
            <p:cNvSpPr/>
            <p:nvPr/>
          </p:nvSpPr>
          <p:spPr>
            <a:xfrm>
              <a:off x="1293813" y="3833813"/>
              <a:ext cx="250800" cy="222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5106" y="120000"/>
                  </a:moveTo>
                  <a:cubicBezTo>
                    <a:pt x="114893" y="120000"/>
                    <a:pt x="114893" y="120000"/>
                    <a:pt x="114893" y="120000"/>
                  </a:cubicBezTo>
                  <a:cubicBezTo>
                    <a:pt x="117446" y="120000"/>
                    <a:pt x="120000" y="90000"/>
                    <a:pt x="120000" y="60000"/>
                  </a:cubicBezTo>
                  <a:cubicBezTo>
                    <a:pt x="120000" y="30000"/>
                    <a:pt x="117446" y="0"/>
                    <a:pt x="114893" y="0"/>
                  </a:cubicBezTo>
                  <a:cubicBezTo>
                    <a:pt x="5106" y="0"/>
                    <a:pt x="5106" y="0"/>
                    <a:pt x="5106" y="0"/>
                  </a:cubicBezTo>
                  <a:cubicBezTo>
                    <a:pt x="2553" y="0"/>
                    <a:pt x="0" y="30000"/>
                    <a:pt x="0" y="60000"/>
                  </a:cubicBezTo>
                  <a:cubicBezTo>
                    <a:pt x="0" y="90000"/>
                    <a:pt x="2553" y="120000"/>
                    <a:pt x="5106" y="120000"/>
                  </a:cubicBezTo>
                  <a:close/>
                </a:path>
              </a:pathLst>
            </a:custGeom>
            <a:solidFill>
              <a:srgbClr val="00B0F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 dirty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798" name="Google Shape;2798;p72"/>
            <p:cNvSpPr/>
            <p:nvPr/>
          </p:nvSpPr>
          <p:spPr>
            <a:xfrm>
              <a:off x="1555750" y="4462463"/>
              <a:ext cx="711300" cy="1544700"/>
            </a:xfrm>
            <a:custGeom>
              <a:avLst/>
              <a:gdLst/>
              <a:ahLst/>
              <a:cxnLst/>
              <a:rect l="l" t="t" r="r" b="b"/>
              <a:pathLst>
                <a:path w="120000" h="120000" extrusionOk="0">
                  <a:moveTo>
                    <a:pt x="29774" y="62500"/>
                  </a:moveTo>
                  <a:cubicBezTo>
                    <a:pt x="32481" y="64583"/>
                    <a:pt x="36090" y="66250"/>
                    <a:pt x="41503" y="67916"/>
                  </a:cubicBezTo>
                  <a:cubicBezTo>
                    <a:pt x="41503" y="76250"/>
                    <a:pt x="41503" y="76250"/>
                    <a:pt x="41503" y="76250"/>
                  </a:cubicBezTo>
                  <a:cubicBezTo>
                    <a:pt x="31578" y="76250"/>
                    <a:pt x="31578" y="76250"/>
                    <a:pt x="31578" y="76250"/>
                  </a:cubicBezTo>
                  <a:cubicBezTo>
                    <a:pt x="30676" y="76250"/>
                    <a:pt x="29774" y="77083"/>
                    <a:pt x="29774" y="77500"/>
                  </a:cubicBezTo>
                  <a:cubicBezTo>
                    <a:pt x="29774" y="89166"/>
                    <a:pt x="29774" y="89166"/>
                    <a:pt x="29774" y="89166"/>
                  </a:cubicBezTo>
                  <a:cubicBezTo>
                    <a:pt x="29774" y="120000"/>
                    <a:pt x="29774" y="120000"/>
                    <a:pt x="29774" y="120000"/>
                  </a:cubicBezTo>
                  <a:cubicBezTo>
                    <a:pt x="34285" y="120000"/>
                    <a:pt x="34285" y="120000"/>
                    <a:pt x="34285" y="120000"/>
                  </a:cubicBezTo>
                  <a:cubicBezTo>
                    <a:pt x="34285" y="90000"/>
                    <a:pt x="34285" y="90000"/>
                    <a:pt x="34285" y="90000"/>
                  </a:cubicBezTo>
                  <a:cubicBezTo>
                    <a:pt x="110977" y="90000"/>
                    <a:pt x="110977" y="90000"/>
                    <a:pt x="110977" y="90000"/>
                  </a:cubicBezTo>
                  <a:cubicBezTo>
                    <a:pt x="110977" y="120000"/>
                    <a:pt x="110977" y="120000"/>
                    <a:pt x="110977" y="120000"/>
                  </a:cubicBezTo>
                  <a:cubicBezTo>
                    <a:pt x="115488" y="120000"/>
                    <a:pt x="115488" y="120000"/>
                    <a:pt x="115488" y="120000"/>
                  </a:cubicBezTo>
                  <a:cubicBezTo>
                    <a:pt x="115488" y="89166"/>
                    <a:pt x="115488" y="89166"/>
                    <a:pt x="115488" y="89166"/>
                  </a:cubicBezTo>
                  <a:cubicBezTo>
                    <a:pt x="115488" y="77500"/>
                    <a:pt x="115488" y="77500"/>
                    <a:pt x="115488" y="77500"/>
                  </a:cubicBezTo>
                  <a:cubicBezTo>
                    <a:pt x="115488" y="77083"/>
                    <a:pt x="114586" y="76250"/>
                    <a:pt x="112781" y="76250"/>
                  </a:cubicBezTo>
                  <a:cubicBezTo>
                    <a:pt x="103759" y="76250"/>
                    <a:pt x="103759" y="76250"/>
                    <a:pt x="103759" y="76250"/>
                  </a:cubicBezTo>
                  <a:cubicBezTo>
                    <a:pt x="103759" y="67500"/>
                    <a:pt x="103759" y="67500"/>
                    <a:pt x="103759" y="67500"/>
                  </a:cubicBezTo>
                  <a:cubicBezTo>
                    <a:pt x="113684" y="64166"/>
                    <a:pt x="120000" y="59166"/>
                    <a:pt x="120000" y="53333"/>
                  </a:cubicBezTo>
                  <a:cubicBezTo>
                    <a:pt x="120000" y="21666"/>
                    <a:pt x="120000" y="21666"/>
                    <a:pt x="120000" y="21666"/>
                  </a:cubicBezTo>
                  <a:cubicBezTo>
                    <a:pt x="120000" y="18333"/>
                    <a:pt x="114586" y="15833"/>
                    <a:pt x="107368" y="15833"/>
                  </a:cubicBezTo>
                  <a:cubicBezTo>
                    <a:pt x="104661" y="15833"/>
                    <a:pt x="101954" y="16250"/>
                    <a:pt x="99248" y="17083"/>
                  </a:cubicBezTo>
                  <a:cubicBezTo>
                    <a:pt x="99248" y="12083"/>
                    <a:pt x="99248" y="12083"/>
                    <a:pt x="99248" y="12083"/>
                  </a:cubicBezTo>
                  <a:cubicBezTo>
                    <a:pt x="99248" y="8750"/>
                    <a:pt x="93834" y="6250"/>
                    <a:pt x="86616" y="6250"/>
                  </a:cubicBezTo>
                  <a:cubicBezTo>
                    <a:pt x="83909" y="6250"/>
                    <a:pt x="81203" y="6666"/>
                    <a:pt x="78496" y="7500"/>
                  </a:cubicBezTo>
                  <a:cubicBezTo>
                    <a:pt x="78496" y="5833"/>
                    <a:pt x="78496" y="5833"/>
                    <a:pt x="78496" y="5833"/>
                  </a:cubicBezTo>
                  <a:cubicBezTo>
                    <a:pt x="78496" y="2500"/>
                    <a:pt x="73082" y="0"/>
                    <a:pt x="65864" y="0"/>
                  </a:cubicBezTo>
                  <a:cubicBezTo>
                    <a:pt x="59548" y="0"/>
                    <a:pt x="54135" y="2500"/>
                    <a:pt x="54135" y="5833"/>
                  </a:cubicBezTo>
                  <a:cubicBezTo>
                    <a:pt x="54135" y="7500"/>
                    <a:pt x="54135" y="7500"/>
                    <a:pt x="54135" y="7500"/>
                  </a:cubicBezTo>
                  <a:cubicBezTo>
                    <a:pt x="51428" y="6666"/>
                    <a:pt x="48721" y="6250"/>
                    <a:pt x="45112" y="6250"/>
                  </a:cubicBezTo>
                  <a:cubicBezTo>
                    <a:pt x="38796" y="6250"/>
                    <a:pt x="33383" y="8750"/>
                    <a:pt x="33383" y="12083"/>
                  </a:cubicBezTo>
                  <a:cubicBezTo>
                    <a:pt x="33383" y="41250"/>
                    <a:pt x="33383" y="41250"/>
                    <a:pt x="33383" y="41250"/>
                  </a:cubicBezTo>
                  <a:cubicBezTo>
                    <a:pt x="18947" y="33333"/>
                    <a:pt x="18947" y="33333"/>
                    <a:pt x="18947" y="33333"/>
                  </a:cubicBezTo>
                  <a:cubicBezTo>
                    <a:pt x="18947" y="33333"/>
                    <a:pt x="18045" y="33333"/>
                    <a:pt x="18045" y="33333"/>
                  </a:cubicBezTo>
                  <a:cubicBezTo>
                    <a:pt x="14436" y="31666"/>
                    <a:pt x="8120" y="31666"/>
                    <a:pt x="4511" y="33333"/>
                  </a:cubicBezTo>
                  <a:cubicBezTo>
                    <a:pt x="902" y="35000"/>
                    <a:pt x="0" y="37500"/>
                    <a:pt x="2706" y="39583"/>
                  </a:cubicBezTo>
                  <a:cubicBezTo>
                    <a:pt x="4511" y="40833"/>
                    <a:pt x="18045" y="54166"/>
                    <a:pt x="29774" y="62500"/>
                  </a:cubicBezTo>
                  <a:close/>
                  <a:moveTo>
                    <a:pt x="110977" y="78333"/>
                  </a:moveTo>
                  <a:cubicBezTo>
                    <a:pt x="110977" y="88333"/>
                    <a:pt x="110977" y="88333"/>
                    <a:pt x="110977" y="88333"/>
                  </a:cubicBezTo>
                  <a:cubicBezTo>
                    <a:pt x="34285" y="88333"/>
                    <a:pt x="34285" y="88333"/>
                    <a:pt x="34285" y="88333"/>
                  </a:cubicBezTo>
                  <a:cubicBezTo>
                    <a:pt x="34285" y="78333"/>
                    <a:pt x="34285" y="78333"/>
                    <a:pt x="34285" y="78333"/>
                  </a:cubicBezTo>
                  <a:lnTo>
                    <a:pt x="110977" y="78333"/>
                  </a:lnTo>
                  <a:close/>
                  <a:moveTo>
                    <a:pt x="7218" y="35000"/>
                  </a:moveTo>
                  <a:cubicBezTo>
                    <a:pt x="9022" y="33750"/>
                    <a:pt x="12631" y="33750"/>
                    <a:pt x="15338" y="34583"/>
                  </a:cubicBezTo>
                  <a:cubicBezTo>
                    <a:pt x="33383" y="44583"/>
                    <a:pt x="33383" y="44583"/>
                    <a:pt x="33383" y="44583"/>
                  </a:cubicBezTo>
                  <a:cubicBezTo>
                    <a:pt x="34285" y="45000"/>
                    <a:pt x="35187" y="45000"/>
                    <a:pt x="36090" y="45000"/>
                  </a:cubicBezTo>
                  <a:cubicBezTo>
                    <a:pt x="36992" y="44583"/>
                    <a:pt x="36992" y="44166"/>
                    <a:pt x="36992" y="43750"/>
                  </a:cubicBezTo>
                  <a:cubicBezTo>
                    <a:pt x="36992" y="12083"/>
                    <a:pt x="36992" y="12083"/>
                    <a:pt x="36992" y="12083"/>
                  </a:cubicBezTo>
                  <a:cubicBezTo>
                    <a:pt x="36992" y="10416"/>
                    <a:pt x="40601" y="8750"/>
                    <a:pt x="44210" y="8333"/>
                  </a:cubicBezTo>
                  <a:cubicBezTo>
                    <a:pt x="49624" y="7916"/>
                    <a:pt x="54135" y="10000"/>
                    <a:pt x="54135" y="12083"/>
                  </a:cubicBezTo>
                  <a:cubicBezTo>
                    <a:pt x="54135" y="29583"/>
                    <a:pt x="54135" y="29583"/>
                    <a:pt x="54135" y="29583"/>
                  </a:cubicBezTo>
                  <a:cubicBezTo>
                    <a:pt x="54135" y="30000"/>
                    <a:pt x="55037" y="30416"/>
                    <a:pt x="55939" y="30416"/>
                  </a:cubicBezTo>
                  <a:cubicBezTo>
                    <a:pt x="55939" y="30416"/>
                    <a:pt x="55939" y="30416"/>
                    <a:pt x="55939" y="30416"/>
                  </a:cubicBezTo>
                  <a:cubicBezTo>
                    <a:pt x="56842" y="30416"/>
                    <a:pt x="57744" y="30000"/>
                    <a:pt x="57744" y="29583"/>
                  </a:cubicBezTo>
                  <a:cubicBezTo>
                    <a:pt x="57744" y="12083"/>
                    <a:pt x="57744" y="12083"/>
                    <a:pt x="57744" y="12083"/>
                  </a:cubicBezTo>
                  <a:cubicBezTo>
                    <a:pt x="57744" y="5833"/>
                    <a:pt x="57744" y="5833"/>
                    <a:pt x="57744" y="5833"/>
                  </a:cubicBezTo>
                  <a:cubicBezTo>
                    <a:pt x="57744" y="3750"/>
                    <a:pt x="61353" y="2083"/>
                    <a:pt x="64962" y="2083"/>
                  </a:cubicBezTo>
                  <a:cubicBezTo>
                    <a:pt x="70375" y="1666"/>
                    <a:pt x="73984" y="3333"/>
                    <a:pt x="73984" y="5833"/>
                  </a:cubicBezTo>
                  <a:cubicBezTo>
                    <a:pt x="73984" y="12083"/>
                    <a:pt x="73984" y="12083"/>
                    <a:pt x="73984" y="12083"/>
                  </a:cubicBezTo>
                  <a:cubicBezTo>
                    <a:pt x="73984" y="29583"/>
                    <a:pt x="73984" y="29583"/>
                    <a:pt x="73984" y="29583"/>
                  </a:cubicBezTo>
                  <a:cubicBezTo>
                    <a:pt x="73984" y="30000"/>
                    <a:pt x="75789" y="30416"/>
                    <a:pt x="76691" y="30416"/>
                  </a:cubicBezTo>
                  <a:cubicBezTo>
                    <a:pt x="76691" y="30416"/>
                    <a:pt x="76691" y="30416"/>
                    <a:pt x="76691" y="30416"/>
                  </a:cubicBezTo>
                  <a:cubicBezTo>
                    <a:pt x="77593" y="30416"/>
                    <a:pt x="78496" y="30000"/>
                    <a:pt x="78496" y="29583"/>
                  </a:cubicBezTo>
                  <a:cubicBezTo>
                    <a:pt x="78496" y="12083"/>
                    <a:pt x="78496" y="12083"/>
                    <a:pt x="78496" y="12083"/>
                  </a:cubicBezTo>
                  <a:cubicBezTo>
                    <a:pt x="78496" y="10416"/>
                    <a:pt x="82105" y="8750"/>
                    <a:pt x="85714" y="8333"/>
                  </a:cubicBezTo>
                  <a:cubicBezTo>
                    <a:pt x="91127" y="7916"/>
                    <a:pt x="94736" y="10000"/>
                    <a:pt x="94736" y="12083"/>
                  </a:cubicBezTo>
                  <a:cubicBezTo>
                    <a:pt x="94736" y="21666"/>
                    <a:pt x="94736" y="21666"/>
                    <a:pt x="94736" y="21666"/>
                  </a:cubicBezTo>
                  <a:cubicBezTo>
                    <a:pt x="94736" y="34166"/>
                    <a:pt x="94736" y="34166"/>
                    <a:pt x="94736" y="34166"/>
                  </a:cubicBezTo>
                  <a:cubicBezTo>
                    <a:pt x="94736" y="34583"/>
                    <a:pt x="95639" y="35416"/>
                    <a:pt x="97443" y="35416"/>
                  </a:cubicBezTo>
                  <a:cubicBezTo>
                    <a:pt x="97443" y="35416"/>
                    <a:pt x="97443" y="35416"/>
                    <a:pt x="97443" y="35416"/>
                  </a:cubicBezTo>
                  <a:cubicBezTo>
                    <a:pt x="98345" y="35416"/>
                    <a:pt x="99248" y="34583"/>
                    <a:pt x="99248" y="34166"/>
                  </a:cubicBezTo>
                  <a:cubicBezTo>
                    <a:pt x="99248" y="21666"/>
                    <a:pt x="99248" y="21666"/>
                    <a:pt x="99248" y="21666"/>
                  </a:cubicBezTo>
                  <a:cubicBezTo>
                    <a:pt x="99248" y="20000"/>
                    <a:pt x="101954" y="17916"/>
                    <a:pt x="106466" y="17916"/>
                  </a:cubicBezTo>
                  <a:cubicBezTo>
                    <a:pt x="110977" y="17500"/>
                    <a:pt x="115488" y="19166"/>
                    <a:pt x="115488" y="21666"/>
                  </a:cubicBezTo>
                  <a:cubicBezTo>
                    <a:pt x="115488" y="53333"/>
                    <a:pt x="115488" y="53333"/>
                    <a:pt x="115488" y="53333"/>
                  </a:cubicBezTo>
                  <a:cubicBezTo>
                    <a:pt x="115488" y="58750"/>
                    <a:pt x="110075" y="63333"/>
                    <a:pt x="100150" y="65833"/>
                  </a:cubicBezTo>
                  <a:cubicBezTo>
                    <a:pt x="100150" y="66250"/>
                    <a:pt x="99248" y="66666"/>
                    <a:pt x="99248" y="67083"/>
                  </a:cubicBezTo>
                  <a:cubicBezTo>
                    <a:pt x="99248" y="76250"/>
                    <a:pt x="99248" y="76250"/>
                    <a:pt x="99248" y="76250"/>
                  </a:cubicBezTo>
                  <a:cubicBezTo>
                    <a:pt x="46015" y="76250"/>
                    <a:pt x="46015" y="76250"/>
                    <a:pt x="46015" y="76250"/>
                  </a:cubicBezTo>
                  <a:cubicBezTo>
                    <a:pt x="46015" y="67083"/>
                    <a:pt x="46015" y="67083"/>
                    <a:pt x="46015" y="67083"/>
                  </a:cubicBezTo>
                  <a:cubicBezTo>
                    <a:pt x="46015" y="66666"/>
                    <a:pt x="45112" y="66666"/>
                    <a:pt x="44210" y="66250"/>
                  </a:cubicBezTo>
                  <a:cubicBezTo>
                    <a:pt x="39699" y="65000"/>
                    <a:pt x="36090" y="63333"/>
                    <a:pt x="33383" y="61250"/>
                  </a:cubicBezTo>
                  <a:cubicBezTo>
                    <a:pt x="21654" y="52916"/>
                    <a:pt x="7218" y="38750"/>
                    <a:pt x="7218" y="38750"/>
                  </a:cubicBezTo>
                  <a:cubicBezTo>
                    <a:pt x="6315" y="38750"/>
                    <a:pt x="6315" y="38750"/>
                    <a:pt x="6315" y="38333"/>
                  </a:cubicBezTo>
                  <a:cubicBezTo>
                    <a:pt x="4511" y="37500"/>
                    <a:pt x="5413" y="35833"/>
                    <a:pt x="7218" y="35000"/>
                  </a:cubicBez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60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799" name="Google Shape;2799;p72"/>
          <p:cNvGrpSpPr/>
          <p:nvPr/>
        </p:nvGrpSpPr>
        <p:grpSpPr>
          <a:xfrm>
            <a:off x="1632752" y="1927622"/>
            <a:ext cx="1618836" cy="1817054"/>
            <a:chOff x="1632752" y="1927622"/>
            <a:chExt cx="1618836" cy="1817054"/>
          </a:xfrm>
        </p:grpSpPr>
        <p:sp>
          <p:nvSpPr>
            <p:cNvPr id="2800" name="Google Shape;2800;p72"/>
            <p:cNvSpPr/>
            <p:nvPr/>
          </p:nvSpPr>
          <p:spPr>
            <a:xfrm>
              <a:off x="1632752" y="1927622"/>
              <a:ext cx="1618836" cy="900000"/>
            </a:xfrm>
            <a:prstGeom prst="rect">
              <a:avLst/>
            </a:prstGeom>
            <a:solidFill>
              <a:schemeClr val="dk1"/>
            </a:solidFill>
            <a:ln>
              <a:noFill/>
            </a:ln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>
                  <a:solidFill>
                    <a:schemeClr val="lt1"/>
                  </a:solidFill>
                  <a:latin typeface="Calibri"/>
                  <a:ea typeface="Calibri"/>
                  <a:cs typeface="Calibri"/>
                  <a:sym typeface="Calibri"/>
                </a:rPr>
                <a:t>KICK-OFF</a:t>
              </a:r>
              <a:endParaRPr sz="1200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01" name="Google Shape;2801;p72"/>
            <p:cNvSpPr/>
            <p:nvPr/>
          </p:nvSpPr>
          <p:spPr>
            <a:xfrm>
              <a:off x="1632752" y="2844676"/>
              <a:ext cx="1618836" cy="9000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ctr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PRODUCT VISION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2802" name="Google Shape;2802;p72"/>
          <p:cNvSpPr/>
          <p:nvPr/>
        </p:nvSpPr>
        <p:spPr>
          <a:xfrm>
            <a:off x="1642818" y="3892922"/>
            <a:ext cx="8941397" cy="360000"/>
          </a:xfrm>
          <a:prstGeom prst="rect">
            <a:avLst/>
          </a:prstGeom>
          <a:solidFill>
            <a:srgbClr val="1155CC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 b="1" i="0" u="none" strike="noStrike" cap="none">
                <a:solidFill>
                  <a:srgbClr val="FFFFFF"/>
                </a:solidFill>
                <a:latin typeface="Calibri"/>
                <a:ea typeface="Calibri"/>
                <a:cs typeface="Calibri"/>
                <a:sym typeface="Calibri"/>
              </a:rPr>
              <a:t>LUNCH</a:t>
            </a:r>
            <a:endParaRPr sz="1200" b="1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803" name="Google Shape;2803;p72"/>
          <p:cNvSpPr/>
          <p:nvPr/>
        </p:nvSpPr>
        <p:spPr>
          <a:xfrm>
            <a:off x="8950428" y="4363070"/>
            <a:ext cx="1618836" cy="917100"/>
          </a:xfrm>
          <a:prstGeom prst="rect">
            <a:avLst/>
          </a:prstGeom>
          <a:solidFill>
            <a:srgbClr val="000000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200">
                <a:solidFill>
                  <a:schemeClr val="lt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rPr>
              <a:t>SHOWCASE</a:t>
            </a:r>
            <a:endParaRPr sz="1200" b="0" i="0" u="none" strike="noStrike" cap="none">
              <a:solidFill>
                <a:schemeClr val="lt1"/>
              </a:solidFill>
              <a:latin typeface="Helvetica Neue Light"/>
              <a:ea typeface="Helvetica Neue Light"/>
              <a:cs typeface="Helvetica Neue Light"/>
              <a:sym typeface="Helvetica Neue Light"/>
            </a:endParaRPr>
          </a:p>
        </p:txBody>
      </p:sp>
      <p:sp>
        <p:nvSpPr>
          <p:cNvPr id="2804" name="Google Shape;2804;p72"/>
          <p:cNvSpPr txBox="1"/>
          <p:nvPr/>
        </p:nvSpPr>
        <p:spPr>
          <a:xfrm>
            <a:off x="1944058" y="1491078"/>
            <a:ext cx="99593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MON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5" name="Google Shape;2805;p72"/>
          <p:cNvSpPr txBox="1"/>
          <p:nvPr/>
        </p:nvSpPr>
        <p:spPr>
          <a:xfrm>
            <a:off x="3844482" y="1491078"/>
            <a:ext cx="96363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TUE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6" name="Google Shape;2806;p72"/>
          <p:cNvSpPr txBox="1"/>
          <p:nvPr/>
        </p:nvSpPr>
        <p:spPr>
          <a:xfrm>
            <a:off x="5598373" y="1491078"/>
            <a:ext cx="1030362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WED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7" name="Google Shape;2807;p72"/>
          <p:cNvSpPr txBox="1"/>
          <p:nvPr/>
        </p:nvSpPr>
        <p:spPr>
          <a:xfrm>
            <a:off x="7578156" y="1491078"/>
            <a:ext cx="893714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THU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8" name="Google Shape;2808;p72"/>
          <p:cNvSpPr txBox="1"/>
          <p:nvPr/>
        </p:nvSpPr>
        <p:spPr>
          <a:xfrm>
            <a:off x="9276813" y="1491078"/>
            <a:ext cx="963635" cy="4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 i="0" u="none" strike="noStrike" cap="none" dirty="0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FRI</a:t>
            </a:r>
            <a:endParaRPr sz="1200" dirty="0">
              <a:solidFill>
                <a:srgbClr val="0000FF"/>
              </a:solidFill>
            </a:endParaRPr>
          </a:p>
        </p:txBody>
      </p:sp>
      <p:sp>
        <p:nvSpPr>
          <p:cNvPr id="2809" name="Google Shape;2809;p72"/>
          <p:cNvSpPr txBox="1"/>
          <p:nvPr/>
        </p:nvSpPr>
        <p:spPr>
          <a:xfrm rot="-5400000">
            <a:off x="273775" y="4725850"/>
            <a:ext cx="20814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AFTERNOON</a:t>
            </a:r>
            <a:endParaRPr sz="1200">
              <a:solidFill>
                <a:srgbClr val="0000FF"/>
              </a:solidFill>
            </a:endParaRPr>
          </a:p>
        </p:txBody>
      </p:sp>
      <p:sp>
        <p:nvSpPr>
          <p:cNvPr id="2810" name="Google Shape;2810;p72"/>
          <p:cNvSpPr txBox="1"/>
          <p:nvPr/>
        </p:nvSpPr>
        <p:spPr>
          <a:xfrm rot="-5400000">
            <a:off x="449275" y="2438078"/>
            <a:ext cx="1730400" cy="473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pt-BR" sz="1800" b="1">
                <a:solidFill>
                  <a:srgbClr val="0000F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MORNING</a:t>
            </a:r>
            <a:endParaRPr sz="1200">
              <a:solidFill>
                <a:srgbClr val="0000FF"/>
              </a:solidFill>
            </a:endParaRPr>
          </a:p>
        </p:txBody>
      </p:sp>
      <p:grpSp>
        <p:nvGrpSpPr>
          <p:cNvPr id="2811" name="Google Shape;2811;p72"/>
          <p:cNvGrpSpPr/>
          <p:nvPr/>
        </p:nvGrpSpPr>
        <p:grpSpPr>
          <a:xfrm>
            <a:off x="3488470" y="4339158"/>
            <a:ext cx="1618836" cy="1858112"/>
            <a:chOff x="5381229" y="4363070"/>
            <a:chExt cx="1618836" cy="1858112"/>
          </a:xfrm>
        </p:grpSpPr>
        <p:sp>
          <p:nvSpPr>
            <p:cNvPr id="2812" name="Google Shape;2812;p72"/>
            <p:cNvSpPr/>
            <p:nvPr/>
          </p:nvSpPr>
          <p:spPr>
            <a:xfrm>
              <a:off x="5381229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solidFill>
                  <a:schemeClr val="dk2"/>
                </a:solidFill>
              </a:endParaRPr>
            </a:p>
          </p:txBody>
        </p:sp>
        <p:grpSp>
          <p:nvGrpSpPr>
            <p:cNvPr id="2813" name="Google Shape;2813;p72"/>
            <p:cNvGrpSpPr/>
            <p:nvPr/>
          </p:nvGrpSpPr>
          <p:grpSpPr>
            <a:xfrm>
              <a:off x="5806220" y="4653271"/>
              <a:ext cx="769615" cy="669507"/>
              <a:chOff x="3090425" y="1354200"/>
              <a:chExt cx="2482629" cy="2159700"/>
            </a:xfrm>
          </p:grpSpPr>
          <p:sp>
            <p:nvSpPr>
              <p:cNvPr id="2814" name="Google Shape;2814;p72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15" name="Google Shape;2815;p72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6" name="Google Shape;2816;p72"/>
              <p:cNvSpPr/>
              <p:nvPr/>
            </p:nvSpPr>
            <p:spPr>
              <a:xfrm>
                <a:off x="5210575" y="1933000"/>
                <a:ext cx="37000" cy="1559325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62373" extrusionOk="0">
                    <a:moveTo>
                      <a:pt x="0" y="1"/>
                    </a:moveTo>
                    <a:lnTo>
                      <a:pt x="0" y="62373"/>
                    </a:lnTo>
                    <a:lnTo>
                      <a:pt x="1479" y="62373"/>
                    </a:lnTo>
                    <a:lnTo>
                      <a:pt x="1479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7" name="Google Shape;2817;p72"/>
              <p:cNvSpPr/>
              <p:nvPr/>
            </p:nvSpPr>
            <p:spPr>
              <a:xfrm>
                <a:off x="3903975" y="2808175"/>
                <a:ext cx="819725" cy="696475"/>
              </a:xfrm>
              <a:custGeom>
                <a:avLst/>
                <a:gdLst/>
                <a:ahLst/>
                <a:cxnLst/>
                <a:rect l="l" t="t" r="r" b="b"/>
                <a:pathLst>
                  <a:path w="32789" h="27859" extrusionOk="0">
                    <a:moveTo>
                      <a:pt x="12943" y="1"/>
                    </a:moveTo>
                    <a:lnTo>
                      <a:pt x="0" y="16148"/>
                    </a:lnTo>
                    <a:lnTo>
                      <a:pt x="1233" y="17135"/>
                    </a:lnTo>
                    <a:lnTo>
                      <a:pt x="12943" y="2466"/>
                    </a:lnTo>
                    <a:lnTo>
                      <a:pt x="31556" y="27859"/>
                    </a:lnTo>
                    <a:lnTo>
                      <a:pt x="32788" y="26996"/>
                    </a:lnTo>
                    <a:lnTo>
                      <a:pt x="12943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8" name="Google Shape;2818;p72"/>
              <p:cNvSpPr/>
              <p:nvPr/>
            </p:nvSpPr>
            <p:spPr>
              <a:xfrm>
                <a:off x="4326150" y="2537000"/>
                <a:ext cx="918350" cy="736525"/>
              </a:xfrm>
              <a:custGeom>
                <a:avLst/>
                <a:gdLst/>
                <a:ahLst/>
                <a:cxnLst/>
                <a:rect l="l" t="t" r="r" b="b"/>
                <a:pathLst>
                  <a:path w="36734" h="29461" extrusionOk="0">
                    <a:moveTo>
                      <a:pt x="14546" y="0"/>
                    </a:moveTo>
                    <a:lnTo>
                      <a:pt x="0" y="17751"/>
                    </a:lnTo>
                    <a:lnTo>
                      <a:pt x="1233" y="18737"/>
                    </a:lnTo>
                    <a:lnTo>
                      <a:pt x="14546" y="2466"/>
                    </a:lnTo>
                    <a:lnTo>
                      <a:pt x="35501" y="29461"/>
                    </a:lnTo>
                    <a:lnTo>
                      <a:pt x="36733" y="28475"/>
                    </a:lnTo>
                    <a:lnTo>
                      <a:pt x="14546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19" name="Google Shape;2819;p72"/>
              <p:cNvSpPr/>
              <p:nvPr/>
            </p:nvSpPr>
            <p:spPr>
              <a:xfrm>
                <a:off x="4840775" y="2305875"/>
                <a:ext cx="403725" cy="490000"/>
              </a:xfrm>
              <a:custGeom>
                <a:avLst/>
                <a:gdLst/>
                <a:ahLst/>
                <a:cxnLst/>
                <a:rect l="l" t="t" r="r" b="b"/>
                <a:pathLst>
                  <a:path w="16149" h="19600" extrusionOk="0">
                    <a:moveTo>
                      <a:pt x="14916" y="1"/>
                    </a:moveTo>
                    <a:lnTo>
                      <a:pt x="1" y="18614"/>
                    </a:lnTo>
                    <a:lnTo>
                      <a:pt x="1233" y="19600"/>
                    </a:lnTo>
                    <a:lnTo>
                      <a:pt x="16148" y="987"/>
                    </a:lnTo>
                    <a:lnTo>
                      <a:pt x="14916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0" name="Google Shape;2820;p72"/>
              <p:cNvSpPr/>
              <p:nvPr/>
            </p:nvSpPr>
            <p:spPr>
              <a:xfrm>
                <a:off x="3900869" y="3473799"/>
                <a:ext cx="1672184" cy="40088"/>
              </a:xfrm>
              <a:custGeom>
                <a:avLst/>
                <a:gdLst/>
                <a:ahLst/>
                <a:cxnLst/>
                <a:rect l="l" t="t" r="r" b="b"/>
                <a:pathLst>
                  <a:path w="83945" h="1604" extrusionOk="0">
                    <a:moveTo>
                      <a:pt x="1" y="1"/>
                    </a:moveTo>
                    <a:lnTo>
                      <a:pt x="1" y="1603"/>
                    </a:lnTo>
                    <a:lnTo>
                      <a:pt x="83944" y="1603"/>
                    </a:lnTo>
                    <a:lnTo>
                      <a:pt x="83944" y="1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1" name="Google Shape;2821;p72"/>
              <p:cNvSpPr/>
              <p:nvPr/>
            </p:nvSpPr>
            <p:spPr>
              <a:xfrm>
                <a:off x="3256825" y="1354200"/>
                <a:ext cx="449950" cy="387775"/>
              </a:xfrm>
              <a:custGeom>
                <a:avLst/>
                <a:gdLst/>
                <a:ahLst/>
                <a:cxnLst/>
                <a:rect l="l" t="t" r="r" b="b"/>
                <a:pathLst>
                  <a:path w="17998" h="15511" extrusionOk="0">
                    <a:moveTo>
                      <a:pt x="10355" y="1581"/>
                    </a:moveTo>
                    <a:cubicBezTo>
                      <a:pt x="13683" y="1581"/>
                      <a:pt x="16518" y="4293"/>
                      <a:pt x="16518" y="7745"/>
                    </a:cubicBezTo>
                    <a:cubicBezTo>
                      <a:pt x="16518" y="11478"/>
                      <a:pt x="13503" y="13927"/>
                      <a:pt x="10329" y="13927"/>
                    </a:cubicBezTo>
                    <a:cubicBezTo>
                      <a:pt x="8787" y="13927"/>
                      <a:pt x="7207" y="13349"/>
                      <a:pt x="5917" y="12059"/>
                    </a:cubicBezTo>
                    <a:cubicBezTo>
                      <a:pt x="2096" y="8238"/>
                      <a:pt x="4808" y="1581"/>
                      <a:pt x="10355" y="1581"/>
                    </a:cubicBezTo>
                    <a:close/>
                    <a:moveTo>
                      <a:pt x="10276" y="0"/>
                    </a:moveTo>
                    <a:cubicBezTo>
                      <a:pt x="8367" y="0"/>
                      <a:pt x="6411" y="717"/>
                      <a:pt x="4808" y="2321"/>
                    </a:cubicBezTo>
                    <a:cubicBezTo>
                      <a:pt x="0" y="7128"/>
                      <a:pt x="3452" y="15510"/>
                      <a:pt x="10355" y="15510"/>
                    </a:cubicBezTo>
                    <a:cubicBezTo>
                      <a:pt x="14546" y="15510"/>
                      <a:pt x="17997" y="12059"/>
                      <a:pt x="17997" y="7745"/>
                    </a:cubicBezTo>
                    <a:cubicBezTo>
                      <a:pt x="17997" y="3087"/>
                      <a:pt x="14237" y="0"/>
                      <a:pt x="10276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2" name="Google Shape;2822;p72"/>
              <p:cNvSpPr/>
              <p:nvPr/>
            </p:nvSpPr>
            <p:spPr>
              <a:xfrm>
                <a:off x="3284550" y="2512350"/>
                <a:ext cx="274300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0972" h="40062" extrusionOk="0">
                    <a:moveTo>
                      <a:pt x="1" y="0"/>
                    </a:moveTo>
                    <a:lnTo>
                      <a:pt x="1" y="34638"/>
                    </a:lnTo>
                    <a:cubicBezTo>
                      <a:pt x="1" y="37596"/>
                      <a:pt x="2343" y="40061"/>
                      <a:pt x="5301" y="40061"/>
                    </a:cubicBezTo>
                    <a:cubicBezTo>
                      <a:pt x="8260" y="40061"/>
                      <a:pt x="10725" y="37596"/>
                      <a:pt x="10725" y="34638"/>
                    </a:cubicBezTo>
                    <a:lnTo>
                      <a:pt x="10725" y="9492"/>
                    </a:lnTo>
                    <a:cubicBezTo>
                      <a:pt x="10725" y="8999"/>
                      <a:pt x="10355" y="8752"/>
                      <a:pt x="9985" y="8752"/>
                    </a:cubicBezTo>
                    <a:cubicBezTo>
                      <a:pt x="9616" y="8752"/>
                      <a:pt x="9246" y="8999"/>
                      <a:pt x="9246" y="9492"/>
                    </a:cubicBezTo>
                    <a:lnTo>
                      <a:pt x="9246" y="34638"/>
                    </a:lnTo>
                    <a:cubicBezTo>
                      <a:pt x="9246" y="37165"/>
                      <a:pt x="7304" y="38428"/>
                      <a:pt x="5363" y="38428"/>
                    </a:cubicBezTo>
                    <a:cubicBezTo>
                      <a:pt x="3421" y="38428"/>
                      <a:pt x="1480" y="37165"/>
                      <a:pt x="1480" y="34638"/>
                    </a:cubicBezTo>
                    <a:lnTo>
                      <a:pt x="1480" y="1480"/>
                    </a:lnTo>
                    <a:lnTo>
                      <a:pt x="9985" y="1480"/>
                    </a:lnTo>
                    <a:cubicBezTo>
                      <a:pt x="10971" y="1480"/>
                      <a:pt x="10971" y="0"/>
                      <a:pt x="9985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3" name="Google Shape;2823;p72"/>
              <p:cNvSpPr/>
              <p:nvPr/>
            </p:nvSpPr>
            <p:spPr>
              <a:xfrm>
                <a:off x="3506425" y="2512350"/>
                <a:ext cx="277375" cy="1001550"/>
              </a:xfrm>
              <a:custGeom>
                <a:avLst/>
                <a:gdLst/>
                <a:ahLst/>
                <a:cxnLst/>
                <a:rect l="l" t="t" r="r" b="b"/>
                <a:pathLst>
                  <a:path w="11095" h="40062" extrusionOk="0">
                    <a:moveTo>
                      <a:pt x="1110" y="0"/>
                    </a:moveTo>
                    <a:cubicBezTo>
                      <a:pt x="1" y="0"/>
                      <a:pt x="1" y="1480"/>
                      <a:pt x="1110" y="1480"/>
                    </a:cubicBezTo>
                    <a:lnTo>
                      <a:pt x="9616" y="1480"/>
                    </a:lnTo>
                    <a:lnTo>
                      <a:pt x="9616" y="34638"/>
                    </a:lnTo>
                    <a:cubicBezTo>
                      <a:pt x="9616" y="37165"/>
                      <a:pt x="7674" y="38428"/>
                      <a:pt x="5733" y="38428"/>
                    </a:cubicBezTo>
                    <a:cubicBezTo>
                      <a:pt x="3791" y="38428"/>
                      <a:pt x="1850" y="37165"/>
                      <a:pt x="1850" y="34638"/>
                    </a:cubicBezTo>
                    <a:lnTo>
                      <a:pt x="1850" y="9492"/>
                    </a:lnTo>
                    <a:cubicBezTo>
                      <a:pt x="1850" y="8999"/>
                      <a:pt x="1480" y="8752"/>
                      <a:pt x="1110" y="8752"/>
                    </a:cubicBezTo>
                    <a:cubicBezTo>
                      <a:pt x="741" y="8752"/>
                      <a:pt x="371" y="8999"/>
                      <a:pt x="371" y="9492"/>
                    </a:cubicBezTo>
                    <a:lnTo>
                      <a:pt x="371" y="34638"/>
                    </a:lnTo>
                    <a:cubicBezTo>
                      <a:pt x="371" y="37596"/>
                      <a:pt x="2713" y="40061"/>
                      <a:pt x="5671" y="40061"/>
                    </a:cubicBezTo>
                    <a:cubicBezTo>
                      <a:pt x="8629" y="40061"/>
                      <a:pt x="11095" y="37596"/>
                      <a:pt x="11095" y="34638"/>
                    </a:cubicBezTo>
                    <a:lnTo>
                      <a:pt x="11095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4" name="Google Shape;2824;p72"/>
              <p:cNvSpPr/>
              <p:nvPr/>
            </p:nvSpPr>
            <p:spPr>
              <a:xfrm>
                <a:off x="3090425" y="1818975"/>
                <a:ext cx="237300" cy="847475"/>
              </a:xfrm>
              <a:custGeom>
                <a:avLst/>
                <a:gdLst/>
                <a:ahLst/>
                <a:cxnLst/>
                <a:rect l="l" t="t" r="r" b="b"/>
                <a:pathLst>
                  <a:path w="9492" h="33899" extrusionOk="0">
                    <a:moveTo>
                      <a:pt x="8505" y="1"/>
                    </a:moveTo>
                    <a:cubicBezTo>
                      <a:pt x="3821" y="1"/>
                      <a:pt x="0" y="3699"/>
                      <a:pt x="0" y="8383"/>
                    </a:cubicBezTo>
                    <a:lnTo>
                      <a:pt x="0" y="29215"/>
                    </a:lnTo>
                    <a:cubicBezTo>
                      <a:pt x="0" y="31803"/>
                      <a:pt x="2096" y="33899"/>
                      <a:pt x="4684" y="33899"/>
                    </a:cubicBezTo>
                    <a:cubicBezTo>
                      <a:pt x="7150" y="33899"/>
                      <a:pt x="9245" y="31803"/>
                      <a:pt x="9245" y="29215"/>
                    </a:cubicBezTo>
                    <a:lnTo>
                      <a:pt x="9245" y="9369"/>
                    </a:lnTo>
                    <a:cubicBezTo>
                      <a:pt x="9245" y="8876"/>
                      <a:pt x="8875" y="8629"/>
                      <a:pt x="8505" y="8629"/>
                    </a:cubicBezTo>
                    <a:cubicBezTo>
                      <a:pt x="8136" y="8629"/>
                      <a:pt x="7766" y="8876"/>
                      <a:pt x="7766" y="9369"/>
                    </a:cubicBezTo>
                    <a:lnTo>
                      <a:pt x="7766" y="29215"/>
                    </a:lnTo>
                    <a:cubicBezTo>
                      <a:pt x="7766" y="31248"/>
                      <a:pt x="6225" y="32265"/>
                      <a:pt x="4684" y="32265"/>
                    </a:cubicBezTo>
                    <a:cubicBezTo>
                      <a:pt x="3143" y="32265"/>
                      <a:pt x="1603" y="31248"/>
                      <a:pt x="1603" y="29215"/>
                    </a:cubicBezTo>
                    <a:lnTo>
                      <a:pt x="1603" y="8383"/>
                    </a:lnTo>
                    <a:cubicBezTo>
                      <a:pt x="1603" y="4562"/>
                      <a:pt x="4684" y="1480"/>
                      <a:pt x="8505" y="1480"/>
                    </a:cubicBezTo>
                    <a:cubicBezTo>
                      <a:pt x="9492" y="1480"/>
                      <a:pt x="9492" y="1"/>
                      <a:pt x="8505" y="1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5" name="Google Shape;2825;p72"/>
              <p:cNvSpPr/>
              <p:nvPr/>
            </p:nvSpPr>
            <p:spPr>
              <a:xfrm>
                <a:off x="3275325" y="1465500"/>
                <a:ext cx="1005425" cy="1083850"/>
              </a:xfrm>
              <a:custGeom>
                <a:avLst/>
                <a:gdLst/>
                <a:ahLst/>
                <a:cxnLst/>
                <a:rect l="l" t="t" r="r" b="b"/>
                <a:pathLst>
                  <a:path w="40217" h="43354" extrusionOk="0">
                    <a:moveTo>
                      <a:pt x="33489" y="0"/>
                    </a:moveTo>
                    <a:cubicBezTo>
                      <a:pt x="32376" y="0"/>
                      <a:pt x="31219" y="460"/>
                      <a:pt x="30200" y="1567"/>
                    </a:cubicBezTo>
                    <a:lnTo>
                      <a:pt x="17627" y="14140"/>
                    </a:lnTo>
                    <a:lnTo>
                      <a:pt x="1109" y="14140"/>
                    </a:lnTo>
                    <a:cubicBezTo>
                      <a:pt x="0" y="14140"/>
                      <a:pt x="0" y="15619"/>
                      <a:pt x="1109" y="15619"/>
                    </a:cubicBezTo>
                    <a:lnTo>
                      <a:pt x="18243" y="15619"/>
                    </a:lnTo>
                    <a:lnTo>
                      <a:pt x="31186" y="2676"/>
                    </a:lnTo>
                    <a:cubicBezTo>
                      <a:pt x="31802" y="2060"/>
                      <a:pt x="32604" y="1752"/>
                      <a:pt x="33405" y="1752"/>
                    </a:cubicBezTo>
                    <a:cubicBezTo>
                      <a:pt x="34206" y="1752"/>
                      <a:pt x="35007" y="2060"/>
                      <a:pt x="35624" y="2676"/>
                    </a:cubicBezTo>
                    <a:cubicBezTo>
                      <a:pt x="36856" y="3909"/>
                      <a:pt x="36856" y="5881"/>
                      <a:pt x="35624" y="6990"/>
                    </a:cubicBezTo>
                    <a:lnTo>
                      <a:pt x="18860" y="23878"/>
                    </a:lnTo>
                    <a:lnTo>
                      <a:pt x="18860" y="41874"/>
                    </a:lnTo>
                    <a:lnTo>
                      <a:pt x="1849" y="41874"/>
                    </a:lnTo>
                    <a:lnTo>
                      <a:pt x="1849" y="24124"/>
                    </a:lnTo>
                    <a:cubicBezTo>
                      <a:pt x="1849" y="23570"/>
                      <a:pt x="1479" y="23292"/>
                      <a:pt x="1109" y="23292"/>
                    </a:cubicBezTo>
                    <a:cubicBezTo>
                      <a:pt x="740" y="23292"/>
                      <a:pt x="370" y="23570"/>
                      <a:pt x="370" y="24124"/>
                    </a:cubicBezTo>
                    <a:lnTo>
                      <a:pt x="370" y="43354"/>
                    </a:lnTo>
                    <a:lnTo>
                      <a:pt x="20339" y="43354"/>
                    </a:lnTo>
                    <a:lnTo>
                      <a:pt x="20339" y="24494"/>
                    </a:lnTo>
                    <a:lnTo>
                      <a:pt x="36733" y="8100"/>
                    </a:lnTo>
                    <a:cubicBezTo>
                      <a:pt x="40216" y="4805"/>
                      <a:pt x="37085" y="0"/>
                      <a:pt x="33489" y="0"/>
                    </a:cubicBez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26" name="Google Shape;2826;p72"/>
              <p:cNvSpPr/>
              <p:nvPr/>
            </p:nvSpPr>
            <p:spPr>
              <a:xfrm>
                <a:off x="3515675" y="1951500"/>
                <a:ext cx="37000" cy="462250"/>
              </a:xfrm>
              <a:custGeom>
                <a:avLst/>
                <a:gdLst/>
                <a:ahLst/>
                <a:cxnLst/>
                <a:rect l="l" t="t" r="r" b="b"/>
                <a:pathLst>
                  <a:path w="1480" h="18490" extrusionOk="0">
                    <a:moveTo>
                      <a:pt x="1" y="0"/>
                    </a:moveTo>
                    <a:lnTo>
                      <a:pt x="1" y="3082"/>
                    </a:lnTo>
                    <a:lnTo>
                      <a:pt x="1480" y="3082"/>
                    </a:lnTo>
                    <a:lnTo>
                      <a:pt x="1480" y="0"/>
                    </a:lnTo>
                    <a:close/>
                    <a:moveTo>
                      <a:pt x="1" y="7766"/>
                    </a:moveTo>
                    <a:lnTo>
                      <a:pt x="1" y="10847"/>
                    </a:lnTo>
                    <a:lnTo>
                      <a:pt x="1480" y="10847"/>
                    </a:lnTo>
                    <a:lnTo>
                      <a:pt x="1480" y="7766"/>
                    </a:lnTo>
                    <a:close/>
                    <a:moveTo>
                      <a:pt x="1" y="15408"/>
                    </a:moveTo>
                    <a:lnTo>
                      <a:pt x="1" y="18490"/>
                    </a:lnTo>
                    <a:lnTo>
                      <a:pt x="1480" y="18490"/>
                    </a:lnTo>
                    <a:lnTo>
                      <a:pt x="1480" y="15408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sp>
          <p:nvSpPr>
            <p:cNvPr id="2827" name="Google Shape;2827;p72"/>
            <p:cNvSpPr txBox="1"/>
            <p:nvPr/>
          </p:nvSpPr>
          <p:spPr>
            <a:xfrm>
              <a:off x="5415375" y="5540782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USER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JOURNEYS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28" name="Google Shape;2828;p72"/>
          <p:cNvGrpSpPr/>
          <p:nvPr/>
        </p:nvGrpSpPr>
        <p:grpSpPr>
          <a:xfrm>
            <a:off x="3517057" y="1914922"/>
            <a:ext cx="1618836" cy="1854379"/>
            <a:chOff x="3517057" y="1914922"/>
            <a:chExt cx="1618836" cy="1854379"/>
          </a:xfrm>
        </p:grpSpPr>
        <p:sp>
          <p:nvSpPr>
            <p:cNvPr id="2829" name="Google Shape;2829;p72"/>
            <p:cNvSpPr/>
            <p:nvPr/>
          </p:nvSpPr>
          <p:spPr>
            <a:xfrm>
              <a:off x="3517057" y="191492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30" name="Google Shape;2830;p72"/>
            <p:cNvSpPr txBox="1"/>
            <p:nvPr/>
          </p:nvSpPr>
          <p:spPr>
            <a:xfrm>
              <a:off x="3561700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PERSONA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 dirty="0">
                <a:latin typeface="Calibri"/>
                <a:ea typeface="Calibri"/>
                <a:cs typeface="Calibri"/>
                <a:sym typeface="Calibri"/>
              </a:endParaRPr>
            </a:p>
          </p:txBody>
        </p:sp>
        <p:cxnSp>
          <p:nvCxnSpPr>
            <p:cNvPr id="2831" name="Google Shape;2831;p72"/>
            <p:cNvCxnSpPr/>
            <p:nvPr/>
          </p:nvCxnSpPr>
          <p:spPr>
            <a:xfrm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32" name="Google Shape;2832;p72"/>
            <p:cNvCxnSpPr/>
            <p:nvPr/>
          </p:nvCxnSpPr>
          <p:spPr>
            <a:xfrm flipH="1">
              <a:off x="3826068" y="2188025"/>
              <a:ext cx="1028700" cy="10287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33" name="Google Shape;2833;p72"/>
            <p:cNvSpPr/>
            <p:nvPr/>
          </p:nvSpPr>
          <p:spPr>
            <a:xfrm>
              <a:off x="3952564" y="2229940"/>
              <a:ext cx="769584" cy="811441"/>
            </a:xfrm>
            <a:custGeom>
              <a:avLst/>
              <a:gdLst/>
              <a:ahLst/>
              <a:cxnLst/>
              <a:rect l="l" t="t" r="r" b="b"/>
              <a:pathLst>
                <a:path w="15290" h="16120" extrusionOk="0">
                  <a:moveTo>
                    <a:pt x="7645" y="1"/>
                  </a:moveTo>
                  <a:lnTo>
                    <a:pt x="7303" y="25"/>
                  </a:lnTo>
                  <a:lnTo>
                    <a:pt x="7010" y="98"/>
                  </a:lnTo>
                  <a:lnTo>
                    <a:pt x="6766" y="172"/>
                  </a:lnTo>
                  <a:lnTo>
                    <a:pt x="6546" y="294"/>
                  </a:lnTo>
                  <a:lnTo>
                    <a:pt x="6351" y="391"/>
                  </a:lnTo>
                  <a:lnTo>
                    <a:pt x="6204" y="538"/>
                  </a:lnTo>
                  <a:lnTo>
                    <a:pt x="6058" y="660"/>
                  </a:lnTo>
                  <a:lnTo>
                    <a:pt x="5960" y="782"/>
                  </a:lnTo>
                  <a:lnTo>
                    <a:pt x="5569" y="856"/>
                  </a:lnTo>
                  <a:lnTo>
                    <a:pt x="5203" y="978"/>
                  </a:lnTo>
                  <a:lnTo>
                    <a:pt x="4885" y="1149"/>
                  </a:lnTo>
                  <a:lnTo>
                    <a:pt x="4617" y="1320"/>
                  </a:lnTo>
                  <a:lnTo>
                    <a:pt x="4372" y="1539"/>
                  </a:lnTo>
                  <a:lnTo>
                    <a:pt x="4177" y="1759"/>
                  </a:lnTo>
                  <a:lnTo>
                    <a:pt x="4030" y="2028"/>
                  </a:lnTo>
                  <a:lnTo>
                    <a:pt x="3908" y="2296"/>
                  </a:lnTo>
                  <a:lnTo>
                    <a:pt x="3811" y="2565"/>
                  </a:lnTo>
                  <a:lnTo>
                    <a:pt x="3737" y="2834"/>
                  </a:lnTo>
                  <a:lnTo>
                    <a:pt x="3689" y="3127"/>
                  </a:lnTo>
                  <a:lnTo>
                    <a:pt x="3640" y="3420"/>
                  </a:lnTo>
                  <a:lnTo>
                    <a:pt x="3640" y="3713"/>
                  </a:lnTo>
                  <a:lnTo>
                    <a:pt x="3640" y="3982"/>
                  </a:lnTo>
                  <a:lnTo>
                    <a:pt x="3689" y="4495"/>
                  </a:lnTo>
                  <a:lnTo>
                    <a:pt x="3689" y="4519"/>
                  </a:lnTo>
                  <a:lnTo>
                    <a:pt x="3566" y="4568"/>
                  </a:lnTo>
                  <a:lnTo>
                    <a:pt x="3469" y="4666"/>
                  </a:lnTo>
                  <a:lnTo>
                    <a:pt x="3395" y="4812"/>
                  </a:lnTo>
                  <a:lnTo>
                    <a:pt x="3322" y="4983"/>
                  </a:lnTo>
                  <a:lnTo>
                    <a:pt x="3273" y="5178"/>
                  </a:lnTo>
                  <a:lnTo>
                    <a:pt x="3249" y="5398"/>
                  </a:lnTo>
                  <a:lnTo>
                    <a:pt x="3224" y="5642"/>
                  </a:lnTo>
                  <a:lnTo>
                    <a:pt x="3249" y="5887"/>
                  </a:lnTo>
                  <a:lnTo>
                    <a:pt x="3298" y="6155"/>
                  </a:lnTo>
                  <a:lnTo>
                    <a:pt x="3347" y="6400"/>
                  </a:lnTo>
                  <a:lnTo>
                    <a:pt x="3444" y="6619"/>
                  </a:lnTo>
                  <a:lnTo>
                    <a:pt x="3542" y="6790"/>
                  </a:lnTo>
                  <a:lnTo>
                    <a:pt x="3640" y="6961"/>
                  </a:lnTo>
                  <a:lnTo>
                    <a:pt x="3762" y="7059"/>
                  </a:lnTo>
                  <a:lnTo>
                    <a:pt x="3884" y="7132"/>
                  </a:lnTo>
                  <a:lnTo>
                    <a:pt x="4030" y="7132"/>
                  </a:lnTo>
                  <a:lnTo>
                    <a:pt x="4104" y="7108"/>
                  </a:lnTo>
                  <a:lnTo>
                    <a:pt x="4275" y="7523"/>
                  </a:lnTo>
                  <a:lnTo>
                    <a:pt x="4494" y="7889"/>
                  </a:lnTo>
                  <a:lnTo>
                    <a:pt x="4714" y="8256"/>
                  </a:lnTo>
                  <a:lnTo>
                    <a:pt x="4983" y="8598"/>
                  </a:lnTo>
                  <a:lnTo>
                    <a:pt x="5252" y="8891"/>
                  </a:lnTo>
                  <a:lnTo>
                    <a:pt x="5545" y="9159"/>
                  </a:lnTo>
                  <a:lnTo>
                    <a:pt x="5862" y="9404"/>
                  </a:lnTo>
                  <a:lnTo>
                    <a:pt x="6180" y="9623"/>
                  </a:lnTo>
                  <a:lnTo>
                    <a:pt x="6180" y="10698"/>
                  </a:lnTo>
                  <a:lnTo>
                    <a:pt x="5667" y="10747"/>
                  </a:lnTo>
                  <a:lnTo>
                    <a:pt x="5081" y="10845"/>
                  </a:lnTo>
                  <a:lnTo>
                    <a:pt x="4519" y="10967"/>
                  </a:lnTo>
                  <a:lnTo>
                    <a:pt x="3957" y="11089"/>
                  </a:lnTo>
                  <a:lnTo>
                    <a:pt x="3420" y="11260"/>
                  </a:lnTo>
                  <a:lnTo>
                    <a:pt x="2931" y="11455"/>
                  </a:lnTo>
                  <a:lnTo>
                    <a:pt x="2467" y="11675"/>
                  </a:lnTo>
                  <a:lnTo>
                    <a:pt x="2028" y="11919"/>
                  </a:lnTo>
                  <a:lnTo>
                    <a:pt x="1637" y="12188"/>
                  </a:lnTo>
                  <a:lnTo>
                    <a:pt x="1271" y="12456"/>
                  </a:lnTo>
                  <a:lnTo>
                    <a:pt x="953" y="12774"/>
                  </a:lnTo>
                  <a:lnTo>
                    <a:pt x="684" y="13116"/>
                  </a:lnTo>
                  <a:lnTo>
                    <a:pt x="440" y="13458"/>
                  </a:lnTo>
                  <a:lnTo>
                    <a:pt x="269" y="13849"/>
                  </a:lnTo>
                  <a:lnTo>
                    <a:pt x="123" y="14239"/>
                  </a:lnTo>
                  <a:lnTo>
                    <a:pt x="49" y="14679"/>
                  </a:lnTo>
                  <a:lnTo>
                    <a:pt x="1" y="15119"/>
                  </a:lnTo>
                  <a:lnTo>
                    <a:pt x="49" y="15167"/>
                  </a:lnTo>
                  <a:lnTo>
                    <a:pt x="245" y="15265"/>
                  </a:lnTo>
                  <a:lnTo>
                    <a:pt x="416" y="15338"/>
                  </a:lnTo>
                  <a:lnTo>
                    <a:pt x="636" y="15436"/>
                  </a:lnTo>
                  <a:lnTo>
                    <a:pt x="904" y="15534"/>
                  </a:lnTo>
                  <a:lnTo>
                    <a:pt x="1271" y="15607"/>
                  </a:lnTo>
                  <a:lnTo>
                    <a:pt x="1710" y="15705"/>
                  </a:lnTo>
                  <a:lnTo>
                    <a:pt x="2223" y="15802"/>
                  </a:lnTo>
                  <a:lnTo>
                    <a:pt x="2834" y="15876"/>
                  </a:lnTo>
                  <a:lnTo>
                    <a:pt x="3566" y="15973"/>
                  </a:lnTo>
                  <a:lnTo>
                    <a:pt x="4397" y="16022"/>
                  </a:lnTo>
                  <a:lnTo>
                    <a:pt x="5325" y="16071"/>
                  </a:lnTo>
                  <a:lnTo>
                    <a:pt x="6399" y="16096"/>
                  </a:lnTo>
                  <a:lnTo>
                    <a:pt x="7621" y="16120"/>
                  </a:lnTo>
                  <a:lnTo>
                    <a:pt x="8817" y="16096"/>
                  </a:lnTo>
                  <a:lnTo>
                    <a:pt x="9892" y="16071"/>
                  </a:lnTo>
                  <a:lnTo>
                    <a:pt x="10844" y="16022"/>
                  </a:lnTo>
                  <a:lnTo>
                    <a:pt x="11675" y="15973"/>
                  </a:lnTo>
                  <a:lnTo>
                    <a:pt x="12408" y="15876"/>
                  </a:lnTo>
                  <a:lnTo>
                    <a:pt x="13018" y="15802"/>
                  </a:lnTo>
                  <a:lnTo>
                    <a:pt x="13555" y="15705"/>
                  </a:lnTo>
                  <a:lnTo>
                    <a:pt x="13995" y="15607"/>
                  </a:lnTo>
                  <a:lnTo>
                    <a:pt x="14361" y="15534"/>
                  </a:lnTo>
                  <a:lnTo>
                    <a:pt x="14654" y="15436"/>
                  </a:lnTo>
                  <a:lnTo>
                    <a:pt x="14874" y="15338"/>
                  </a:lnTo>
                  <a:lnTo>
                    <a:pt x="15045" y="15265"/>
                  </a:lnTo>
                  <a:lnTo>
                    <a:pt x="15216" y="15167"/>
                  </a:lnTo>
                  <a:lnTo>
                    <a:pt x="15289" y="15119"/>
                  </a:lnTo>
                  <a:lnTo>
                    <a:pt x="15241" y="14655"/>
                  </a:lnTo>
                  <a:lnTo>
                    <a:pt x="15167" y="14215"/>
                  </a:lnTo>
                  <a:lnTo>
                    <a:pt x="15045" y="13800"/>
                  </a:lnTo>
                  <a:lnTo>
                    <a:pt x="14874" y="13409"/>
                  </a:lnTo>
                  <a:lnTo>
                    <a:pt x="14630" y="13043"/>
                  </a:lnTo>
                  <a:lnTo>
                    <a:pt x="14361" y="12701"/>
                  </a:lnTo>
                  <a:lnTo>
                    <a:pt x="14044" y="12408"/>
                  </a:lnTo>
                  <a:lnTo>
                    <a:pt x="13678" y="12115"/>
                  </a:lnTo>
                  <a:lnTo>
                    <a:pt x="13287" y="11846"/>
                  </a:lnTo>
                  <a:lnTo>
                    <a:pt x="12847" y="11626"/>
                  </a:lnTo>
                  <a:lnTo>
                    <a:pt x="12359" y="11406"/>
                  </a:lnTo>
                  <a:lnTo>
                    <a:pt x="11846" y="11235"/>
                  </a:lnTo>
                  <a:lnTo>
                    <a:pt x="11284" y="11064"/>
                  </a:lnTo>
                  <a:lnTo>
                    <a:pt x="10698" y="10942"/>
                  </a:lnTo>
                  <a:lnTo>
                    <a:pt x="10063" y="10820"/>
                  </a:lnTo>
                  <a:lnTo>
                    <a:pt x="9428" y="10747"/>
                  </a:lnTo>
                  <a:lnTo>
                    <a:pt x="9110" y="10722"/>
                  </a:lnTo>
                  <a:lnTo>
                    <a:pt x="9110" y="9623"/>
                  </a:lnTo>
                  <a:lnTo>
                    <a:pt x="9428" y="9404"/>
                  </a:lnTo>
                  <a:lnTo>
                    <a:pt x="9745" y="9159"/>
                  </a:lnTo>
                  <a:lnTo>
                    <a:pt x="10039" y="8891"/>
                  </a:lnTo>
                  <a:lnTo>
                    <a:pt x="10332" y="8598"/>
                  </a:lnTo>
                  <a:lnTo>
                    <a:pt x="10576" y="8256"/>
                  </a:lnTo>
                  <a:lnTo>
                    <a:pt x="10796" y="7889"/>
                  </a:lnTo>
                  <a:lnTo>
                    <a:pt x="11015" y="7523"/>
                  </a:lnTo>
                  <a:lnTo>
                    <a:pt x="11186" y="7108"/>
                  </a:lnTo>
                  <a:lnTo>
                    <a:pt x="11260" y="7132"/>
                  </a:lnTo>
                  <a:lnTo>
                    <a:pt x="11406" y="7132"/>
                  </a:lnTo>
                  <a:lnTo>
                    <a:pt x="11528" y="7059"/>
                  </a:lnTo>
                  <a:lnTo>
                    <a:pt x="11650" y="6961"/>
                  </a:lnTo>
                  <a:lnTo>
                    <a:pt x="11748" y="6790"/>
                  </a:lnTo>
                  <a:lnTo>
                    <a:pt x="11846" y="6619"/>
                  </a:lnTo>
                  <a:lnTo>
                    <a:pt x="11944" y="6400"/>
                  </a:lnTo>
                  <a:lnTo>
                    <a:pt x="11992" y="6155"/>
                  </a:lnTo>
                  <a:lnTo>
                    <a:pt x="12041" y="5887"/>
                  </a:lnTo>
                  <a:lnTo>
                    <a:pt x="12066" y="5642"/>
                  </a:lnTo>
                  <a:lnTo>
                    <a:pt x="12041" y="5398"/>
                  </a:lnTo>
                  <a:lnTo>
                    <a:pt x="12017" y="5203"/>
                  </a:lnTo>
                  <a:lnTo>
                    <a:pt x="11968" y="5007"/>
                  </a:lnTo>
                  <a:lnTo>
                    <a:pt x="11919" y="4836"/>
                  </a:lnTo>
                  <a:lnTo>
                    <a:pt x="11846" y="4690"/>
                  </a:lnTo>
                  <a:lnTo>
                    <a:pt x="11748" y="4592"/>
                  </a:lnTo>
                  <a:lnTo>
                    <a:pt x="11626" y="4519"/>
                  </a:lnTo>
                  <a:lnTo>
                    <a:pt x="11699" y="4153"/>
                  </a:lnTo>
                  <a:lnTo>
                    <a:pt x="11724" y="3811"/>
                  </a:lnTo>
                  <a:lnTo>
                    <a:pt x="11724" y="3493"/>
                  </a:lnTo>
                  <a:lnTo>
                    <a:pt x="11724" y="3200"/>
                  </a:lnTo>
                  <a:lnTo>
                    <a:pt x="11699" y="2907"/>
                  </a:lnTo>
                  <a:lnTo>
                    <a:pt x="11650" y="2638"/>
                  </a:lnTo>
                  <a:lnTo>
                    <a:pt x="11577" y="2394"/>
                  </a:lnTo>
                  <a:lnTo>
                    <a:pt x="11504" y="2150"/>
                  </a:lnTo>
                  <a:lnTo>
                    <a:pt x="11406" y="1930"/>
                  </a:lnTo>
                  <a:lnTo>
                    <a:pt x="11309" y="1710"/>
                  </a:lnTo>
                  <a:lnTo>
                    <a:pt x="11186" y="1515"/>
                  </a:lnTo>
                  <a:lnTo>
                    <a:pt x="11040" y="1344"/>
                  </a:lnTo>
                  <a:lnTo>
                    <a:pt x="10893" y="1173"/>
                  </a:lnTo>
                  <a:lnTo>
                    <a:pt x="10747" y="1026"/>
                  </a:lnTo>
                  <a:lnTo>
                    <a:pt x="10429" y="758"/>
                  </a:lnTo>
                  <a:lnTo>
                    <a:pt x="10063" y="562"/>
                  </a:lnTo>
                  <a:lnTo>
                    <a:pt x="9697" y="367"/>
                  </a:lnTo>
                  <a:lnTo>
                    <a:pt x="9330" y="245"/>
                  </a:lnTo>
                  <a:lnTo>
                    <a:pt x="8964" y="147"/>
                  </a:lnTo>
                  <a:lnTo>
                    <a:pt x="8598" y="74"/>
                  </a:lnTo>
                  <a:lnTo>
                    <a:pt x="8256" y="25"/>
                  </a:lnTo>
                  <a:lnTo>
                    <a:pt x="7938" y="1"/>
                  </a:lnTo>
                  <a:close/>
                </a:path>
              </a:pathLst>
            </a:cu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grpSp>
        <p:nvGrpSpPr>
          <p:cNvPr id="2834" name="Google Shape;2834;p72"/>
          <p:cNvGrpSpPr/>
          <p:nvPr/>
        </p:nvGrpSpPr>
        <p:grpSpPr>
          <a:xfrm>
            <a:off x="5372548" y="1945590"/>
            <a:ext cx="1618836" cy="1857981"/>
            <a:chOff x="3517057" y="4363070"/>
            <a:chExt cx="1618836" cy="1857981"/>
          </a:xfrm>
        </p:grpSpPr>
        <p:sp>
          <p:nvSpPr>
            <p:cNvPr id="2835" name="Google Shape;2835;p72"/>
            <p:cNvSpPr/>
            <p:nvPr/>
          </p:nvSpPr>
          <p:spPr>
            <a:xfrm>
              <a:off x="3517057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36" name="Google Shape;2836;p72"/>
            <p:cNvSpPr txBox="1"/>
            <p:nvPr/>
          </p:nvSpPr>
          <p:spPr>
            <a:xfrm>
              <a:off x="3561700" y="563335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BRAINSTORMING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37" name="Google Shape;2837;p72"/>
            <p:cNvSpPr/>
            <p:nvPr/>
          </p:nvSpPr>
          <p:spPr>
            <a:xfrm rot="-1193830">
              <a:off x="4403071" y="5113479"/>
              <a:ext cx="413969" cy="413945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FFFFFF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38" name="Google Shape;2838;p72"/>
            <p:cNvSpPr/>
            <p:nvPr/>
          </p:nvSpPr>
          <p:spPr>
            <a:xfrm>
              <a:off x="3801609" y="4777315"/>
              <a:ext cx="657220" cy="657181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39" name="Google Shape;2839;p72"/>
            <p:cNvSpPr/>
            <p:nvPr/>
          </p:nvSpPr>
          <p:spPr>
            <a:xfrm rot="-1193734">
              <a:off x="4424901" y="4764682"/>
              <a:ext cx="323208" cy="323189"/>
            </a:xfrm>
            <a:custGeom>
              <a:avLst/>
              <a:gdLst/>
              <a:ahLst/>
              <a:cxnLst/>
              <a:rect l="l" t="t" r="r" b="b"/>
              <a:pathLst>
                <a:path w="17000" h="16999" extrusionOk="0">
                  <a:moveTo>
                    <a:pt x="8769" y="5740"/>
                  </a:moveTo>
                  <a:lnTo>
                    <a:pt x="9037" y="5788"/>
                  </a:lnTo>
                  <a:lnTo>
                    <a:pt x="9282" y="5862"/>
                  </a:lnTo>
                  <a:lnTo>
                    <a:pt x="9550" y="5935"/>
                  </a:lnTo>
                  <a:lnTo>
                    <a:pt x="9794" y="6057"/>
                  </a:lnTo>
                  <a:lnTo>
                    <a:pt x="10014" y="6204"/>
                  </a:lnTo>
                  <a:lnTo>
                    <a:pt x="10234" y="6350"/>
                  </a:lnTo>
                  <a:lnTo>
                    <a:pt x="10454" y="6546"/>
                  </a:lnTo>
                  <a:lnTo>
                    <a:pt x="10649" y="6765"/>
                  </a:lnTo>
                  <a:lnTo>
                    <a:pt x="10796" y="6985"/>
                  </a:lnTo>
                  <a:lnTo>
                    <a:pt x="10942" y="7205"/>
                  </a:lnTo>
                  <a:lnTo>
                    <a:pt x="11064" y="7449"/>
                  </a:lnTo>
                  <a:lnTo>
                    <a:pt x="11138" y="7718"/>
                  </a:lnTo>
                  <a:lnTo>
                    <a:pt x="11211" y="7962"/>
                  </a:lnTo>
                  <a:lnTo>
                    <a:pt x="11260" y="8231"/>
                  </a:lnTo>
                  <a:lnTo>
                    <a:pt x="11260" y="8499"/>
                  </a:lnTo>
                  <a:lnTo>
                    <a:pt x="11260" y="8768"/>
                  </a:lnTo>
                  <a:lnTo>
                    <a:pt x="11211" y="9037"/>
                  </a:lnTo>
                  <a:lnTo>
                    <a:pt x="11138" y="9281"/>
                  </a:lnTo>
                  <a:lnTo>
                    <a:pt x="11064" y="9550"/>
                  </a:lnTo>
                  <a:lnTo>
                    <a:pt x="10942" y="9794"/>
                  </a:lnTo>
                  <a:lnTo>
                    <a:pt x="10796" y="10014"/>
                  </a:lnTo>
                  <a:lnTo>
                    <a:pt x="10649" y="10233"/>
                  </a:lnTo>
                  <a:lnTo>
                    <a:pt x="10454" y="10453"/>
                  </a:lnTo>
                  <a:lnTo>
                    <a:pt x="10234" y="10649"/>
                  </a:lnTo>
                  <a:lnTo>
                    <a:pt x="10014" y="10795"/>
                  </a:lnTo>
                  <a:lnTo>
                    <a:pt x="9794" y="10942"/>
                  </a:lnTo>
                  <a:lnTo>
                    <a:pt x="9550" y="11064"/>
                  </a:lnTo>
                  <a:lnTo>
                    <a:pt x="9282" y="11137"/>
                  </a:lnTo>
                  <a:lnTo>
                    <a:pt x="9037" y="11210"/>
                  </a:lnTo>
                  <a:lnTo>
                    <a:pt x="8769" y="11259"/>
                  </a:lnTo>
                  <a:lnTo>
                    <a:pt x="8231" y="11259"/>
                  </a:lnTo>
                  <a:lnTo>
                    <a:pt x="7963" y="11210"/>
                  </a:lnTo>
                  <a:lnTo>
                    <a:pt x="7719" y="11137"/>
                  </a:lnTo>
                  <a:lnTo>
                    <a:pt x="7450" y="11064"/>
                  </a:lnTo>
                  <a:lnTo>
                    <a:pt x="7206" y="10942"/>
                  </a:lnTo>
                  <a:lnTo>
                    <a:pt x="6986" y="10795"/>
                  </a:lnTo>
                  <a:lnTo>
                    <a:pt x="6766" y="10649"/>
                  </a:lnTo>
                  <a:lnTo>
                    <a:pt x="6546" y="10453"/>
                  </a:lnTo>
                  <a:lnTo>
                    <a:pt x="6351" y="10233"/>
                  </a:lnTo>
                  <a:lnTo>
                    <a:pt x="6204" y="10014"/>
                  </a:lnTo>
                  <a:lnTo>
                    <a:pt x="6058" y="9794"/>
                  </a:lnTo>
                  <a:lnTo>
                    <a:pt x="5936" y="9550"/>
                  </a:lnTo>
                  <a:lnTo>
                    <a:pt x="5862" y="9281"/>
                  </a:lnTo>
                  <a:lnTo>
                    <a:pt x="5789" y="9037"/>
                  </a:lnTo>
                  <a:lnTo>
                    <a:pt x="5740" y="8768"/>
                  </a:lnTo>
                  <a:lnTo>
                    <a:pt x="5740" y="8499"/>
                  </a:lnTo>
                  <a:lnTo>
                    <a:pt x="5740" y="8231"/>
                  </a:lnTo>
                  <a:lnTo>
                    <a:pt x="5789" y="7962"/>
                  </a:lnTo>
                  <a:lnTo>
                    <a:pt x="5862" y="7718"/>
                  </a:lnTo>
                  <a:lnTo>
                    <a:pt x="5936" y="7449"/>
                  </a:lnTo>
                  <a:lnTo>
                    <a:pt x="6058" y="7205"/>
                  </a:lnTo>
                  <a:lnTo>
                    <a:pt x="6204" y="6985"/>
                  </a:lnTo>
                  <a:lnTo>
                    <a:pt x="6351" y="6765"/>
                  </a:lnTo>
                  <a:lnTo>
                    <a:pt x="6546" y="6546"/>
                  </a:lnTo>
                  <a:lnTo>
                    <a:pt x="6766" y="6350"/>
                  </a:lnTo>
                  <a:lnTo>
                    <a:pt x="6986" y="6204"/>
                  </a:lnTo>
                  <a:lnTo>
                    <a:pt x="7206" y="6057"/>
                  </a:lnTo>
                  <a:lnTo>
                    <a:pt x="7450" y="5935"/>
                  </a:lnTo>
                  <a:lnTo>
                    <a:pt x="7719" y="5862"/>
                  </a:lnTo>
                  <a:lnTo>
                    <a:pt x="7963" y="5788"/>
                  </a:lnTo>
                  <a:lnTo>
                    <a:pt x="8231" y="5740"/>
                  </a:lnTo>
                  <a:close/>
                  <a:moveTo>
                    <a:pt x="7914" y="0"/>
                  </a:moveTo>
                  <a:lnTo>
                    <a:pt x="7743" y="25"/>
                  </a:lnTo>
                  <a:lnTo>
                    <a:pt x="7596" y="73"/>
                  </a:lnTo>
                  <a:lnTo>
                    <a:pt x="7474" y="147"/>
                  </a:lnTo>
                  <a:lnTo>
                    <a:pt x="7328" y="244"/>
                  </a:lnTo>
                  <a:lnTo>
                    <a:pt x="7230" y="342"/>
                  </a:lnTo>
                  <a:lnTo>
                    <a:pt x="7132" y="489"/>
                  </a:lnTo>
                  <a:lnTo>
                    <a:pt x="7084" y="635"/>
                  </a:lnTo>
                  <a:lnTo>
                    <a:pt x="7035" y="782"/>
                  </a:lnTo>
                  <a:lnTo>
                    <a:pt x="6839" y="2540"/>
                  </a:lnTo>
                  <a:lnTo>
                    <a:pt x="6497" y="2638"/>
                  </a:lnTo>
                  <a:lnTo>
                    <a:pt x="6131" y="2784"/>
                  </a:lnTo>
                  <a:lnTo>
                    <a:pt x="5789" y="2931"/>
                  </a:lnTo>
                  <a:lnTo>
                    <a:pt x="5447" y="3102"/>
                  </a:lnTo>
                  <a:lnTo>
                    <a:pt x="4079" y="2027"/>
                  </a:lnTo>
                  <a:lnTo>
                    <a:pt x="3933" y="1930"/>
                  </a:lnTo>
                  <a:lnTo>
                    <a:pt x="3786" y="1881"/>
                  </a:lnTo>
                  <a:lnTo>
                    <a:pt x="3640" y="1832"/>
                  </a:lnTo>
                  <a:lnTo>
                    <a:pt x="3493" y="1832"/>
                  </a:lnTo>
                  <a:lnTo>
                    <a:pt x="3322" y="1856"/>
                  </a:lnTo>
                  <a:lnTo>
                    <a:pt x="3176" y="1905"/>
                  </a:lnTo>
                  <a:lnTo>
                    <a:pt x="3029" y="1978"/>
                  </a:lnTo>
                  <a:lnTo>
                    <a:pt x="2907" y="2076"/>
                  </a:lnTo>
                  <a:lnTo>
                    <a:pt x="2077" y="2907"/>
                  </a:lnTo>
                  <a:lnTo>
                    <a:pt x="1979" y="3029"/>
                  </a:lnTo>
                  <a:lnTo>
                    <a:pt x="1906" y="3175"/>
                  </a:lnTo>
                  <a:lnTo>
                    <a:pt x="1857" y="3322"/>
                  </a:lnTo>
                  <a:lnTo>
                    <a:pt x="1833" y="3493"/>
                  </a:lnTo>
                  <a:lnTo>
                    <a:pt x="1833" y="3639"/>
                  </a:lnTo>
                  <a:lnTo>
                    <a:pt x="1881" y="3786"/>
                  </a:lnTo>
                  <a:lnTo>
                    <a:pt x="1930" y="3932"/>
                  </a:lnTo>
                  <a:lnTo>
                    <a:pt x="2028" y="4079"/>
                  </a:lnTo>
                  <a:lnTo>
                    <a:pt x="3103" y="5447"/>
                  </a:lnTo>
                  <a:lnTo>
                    <a:pt x="2932" y="5788"/>
                  </a:lnTo>
                  <a:lnTo>
                    <a:pt x="2785" y="6130"/>
                  </a:lnTo>
                  <a:lnTo>
                    <a:pt x="2639" y="6497"/>
                  </a:lnTo>
                  <a:lnTo>
                    <a:pt x="2541" y="6839"/>
                  </a:lnTo>
                  <a:lnTo>
                    <a:pt x="782" y="7034"/>
                  </a:lnTo>
                  <a:lnTo>
                    <a:pt x="636" y="7083"/>
                  </a:lnTo>
                  <a:lnTo>
                    <a:pt x="489" y="7132"/>
                  </a:lnTo>
                  <a:lnTo>
                    <a:pt x="343" y="7229"/>
                  </a:lnTo>
                  <a:lnTo>
                    <a:pt x="245" y="7327"/>
                  </a:lnTo>
                  <a:lnTo>
                    <a:pt x="147" y="7474"/>
                  </a:lnTo>
                  <a:lnTo>
                    <a:pt x="74" y="7596"/>
                  </a:lnTo>
                  <a:lnTo>
                    <a:pt x="25" y="7742"/>
                  </a:lnTo>
                  <a:lnTo>
                    <a:pt x="1" y="7913"/>
                  </a:lnTo>
                  <a:lnTo>
                    <a:pt x="1" y="9086"/>
                  </a:lnTo>
                  <a:lnTo>
                    <a:pt x="25" y="9257"/>
                  </a:lnTo>
                  <a:lnTo>
                    <a:pt x="74" y="9403"/>
                  </a:lnTo>
                  <a:lnTo>
                    <a:pt x="147" y="9525"/>
                  </a:lnTo>
                  <a:lnTo>
                    <a:pt x="245" y="9672"/>
                  </a:lnTo>
                  <a:lnTo>
                    <a:pt x="343" y="9769"/>
                  </a:lnTo>
                  <a:lnTo>
                    <a:pt x="489" y="9867"/>
                  </a:lnTo>
                  <a:lnTo>
                    <a:pt x="636" y="9916"/>
                  </a:lnTo>
                  <a:lnTo>
                    <a:pt x="782" y="9965"/>
                  </a:lnTo>
                  <a:lnTo>
                    <a:pt x="2541" y="10160"/>
                  </a:lnTo>
                  <a:lnTo>
                    <a:pt x="2639" y="10502"/>
                  </a:lnTo>
                  <a:lnTo>
                    <a:pt x="2785" y="10868"/>
                  </a:lnTo>
                  <a:lnTo>
                    <a:pt x="2932" y="11210"/>
                  </a:lnTo>
                  <a:lnTo>
                    <a:pt x="3103" y="11552"/>
                  </a:lnTo>
                  <a:lnTo>
                    <a:pt x="2028" y="12920"/>
                  </a:lnTo>
                  <a:lnTo>
                    <a:pt x="1930" y="13067"/>
                  </a:lnTo>
                  <a:lnTo>
                    <a:pt x="1881" y="13213"/>
                  </a:lnTo>
                  <a:lnTo>
                    <a:pt x="1833" y="13360"/>
                  </a:lnTo>
                  <a:lnTo>
                    <a:pt x="1833" y="13506"/>
                  </a:lnTo>
                  <a:lnTo>
                    <a:pt x="1857" y="13677"/>
                  </a:lnTo>
                  <a:lnTo>
                    <a:pt x="1906" y="13824"/>
                  </a:lnTo>
                  <a:lnTo>
                    <a:pt x="1979" y="13970"/>
                  </a:lnTo>
                  <a:lnTo>
                    <a:pt x="2077" y="14092"/>
                  </a:lnTo>
                  <a:lnTo>
                    <a:pt x="2907" y="14923"/>
                  </a:lnTo>
                  <a:lnTo>
                    <a:pt x="3029" y="15020"/>
                  </a:lnTo>
                  <a:lnTo>
                    <a:pt x="3176" y="15094"/>
                  </a:lnTo>
                  <a:lnTo>
                    <a:pt x="3322" y="15142"/>
                  </a:lnTo>
                  <a:lnTo>
                    <a:pt x="3493" y="15167"/>
                  </a:lnTo>
                  <a:lnTo>
                    <a:pt x="3640" y="15167"/>
                  </a:lnTo>
                  <a:lnTo>
                    <a:pt x="3786" y="15118"/>
                  </a:lnTo>
                  <a:lnTo>
                    <a:pt x="3933" y="15069"/>
                  </a:lnTo>
                  <a:lnTo>
                    <a:pt x="4079" y="14996"/>
                  </a:lnTo>
                  <a:lnTo>
                    <a:pt x="5447" y="13897"/>
                  </a:lnTo>
                  <a:lnTo>
                    <a:pt x="5789" y="14068"/>
                  </a:lnTo>
                  <a:lnTo>
                    <a:pt x="6131" y="14214"/>
                  </a:lnTo>
                  <a:lnTo>
                    <a:pt x="6497" y="14361"/>
                  </a:lnTo>
                  <a:lnTo>
                    <a:pt x="6839" y="14459"/>
                  </a:lnTo>
                  <a:lnTo>
                    <a:pt x="7035" y="16217"/>
                  </a:lnTo>
                  <a:lnTo>
                    <a:pt x="7084" y="16364"/>
                  </a:lnTo>
                  <a:lnTo>
                    <a:pt x="7132" y="16510"/>
                  </a:lnTo>
                  <a:lnTo>
                    <a:pt x="7230" y="16657"/>
                  </a:lnTo>
                  <a:lnTo>
                    <a:pt x="7328" y="16754"/>
                  </a:lnTo>
                  <a:lnTo>
                    <a:pt x="7474" y="16852"/>
                  </a:lnTo>
                  <a:lnTo>
                    <a:pt x="7596" y="16925"/>
                  </a:lnTo>
                  <a:lnTo>
                    <a:pt x="7743" y="16974"/>
                  </a:lnTo>
                  <a:lnTo>
                    <a:pt x="7914" y="16999"/>
                  </a:lnTo>
                  <a:lnTo>
                    <a:pt x="9086" y="16999"/>
                  </a:lnTo>
                  <a:lnTo>
                    <a:pt x="9257" y="16974"/>
                  </a:lnTo>
                  <a:lnTo>
                    <a:pt x="9404" y="16925"/>
                  </a:lnTo>
                  <a:lnTo>
                    <a:pt x="9526" y="16852"/>
                  </a:lnTo>
                  <a:lnTo>
                    <a:pt x="9672" y="16754"/>
                  </a:lnTo>
                  <a:lnTo>
                    <a:pt x="9770" y="16657"/>
                  </a:lnTo>
                  <a:lnTo>
                    <a:pt x="9868" y="16510"/>
                  </a:lnTo>
                  <a:lnTo>
                    <a:pt x="9917" y="16364"/>
                  </a:lnTo>
                  <a:lnTo>
                    <a:pt x="9965" y="16217"/>
                  </a:lnTo>
                  <a:lnTo>
                    <a:pt x="10161" y="14459"/>
                  </a:lnTo>
                  <a:lnTo>
                    <a:pt x="10503" y="14361"/>
                  </a:lnTo>
                  <a:lnTo>
                    <a:pt x="10869" y="14214"/>
                  </a:lnTo>
                  <a:lnTo>
                    <a:pt x="11211" y="14068"/>
                  </a:lnTo>
                  <a:lnTo>
                    <a:pt x="11553" y="13897"/>
                  </a:lnTo>
                  <a:lnTo>
                    <a:pt x="12921" y="14996"/>
                  </a:lnTo>
                  <a:lnTo>
                    <a:pt x="13067" y="15069"/>
                  </a:lnTo>
                  <a:lnTo>
                    <a:pt x="13214" y="15118"/>
                  </a:lnTo>
                  <a:lnTo>
                    <a:pt x="13360" y="15167"/>
                  </a:lnTo>
                  <a:lnTo>
                    <a:pt x="13507" y="15167"/>
                  </a:lnTo>
                  <a:lnTo>
                    <a:pt x="13678" y="15142"/>
                  </a:lnTo>
                  <a:lnTo>
                    <a:pt x="13824" y="15094"/>
                  </a:lnTo>
                  <a:lnTo>
                    <a:pt x="13971" y="15020"/>
                  </a:lnTo>
                  <a:lnTo>
                    <a:pt x="14093" y="14923"/>
                  </a:lnTo>
                  <a:lnTo>
                    <a:pt x="14923" y="14092"/>
                  </a:lnTo>
                  <a:lnTo>
                    <a:pt x="15021" y="13970"/>
                  </a:lnTo>
                  <a:lnTo>
                    <a:pt x="15094" y="13824"/>
                  </a:lnTo>
                  <a:lnTo>
                    <a:pt x="15143" y="13677"/>
                  </a:lnTo>
                  <a:lnTo>
                    <a:pt x="15168" y="13506"/>
                  </a:lnTo>
                  <a:lnTo>
                    <a:pt x="15168" y="13360"/>
                  </a:lnTo>
                  <a:lnTo>
                    <a:pt x="15119" y="13213"/>
                  </a:lnTo>
                  <a:lnTo>
                    <a:pt x="15070" y="13067"/>
                  </a:lnTo>
                  <a:lnTo>
                    <a:pt x="14997" y="12920"/>
                  </a:lnTo>
                  <a:lnTo>
                    <a:pt x="13898" y="11552"/>
                  </a:lnTo>
                  <a:lnTo>
                    <a:pt x="14068" y="11210"/>
                  </a:lnTo>
                  <a:lnTo>
                    <a:pt x="14215" y="10868"/>
                  </a:lnTo>
                  <a:lnTo>
                    <a:pt x="14362" y="10502"/>
                  </a:lnTo>
                  <a:lnTo>
                    <a:pt x="14459" y="10160"/>
                  </a:lnTo>
                  <a:lnTo>
                    <a:pt x="16218" y="9965"/>
                  </a:lnTo>
                  <a:lnTo>
                    <a:pt x="16364" y="9916"/>
                  </a:lnTo>
                  <a:lnTo>
                    <a:pt x="16511" y="9867"/>
                  </a:lnTo>
                  <a:lnTo>
                    <a:pt x="16657" y="9769"/>
                  </a:lnTo>
                  <a:lnTo>
                    <a:pt x="16755" y="9672"/>
                  </a:lnTo>
                  <a:lnTo>
                    <a:pt x="16853" y="9525"/>
                  </a:lnTo>
                  <a:lnTo>
                    <a:pt x="16926" y="9403"/>
                  </a:lnTo>
                  <a:lnTo>
                    <a:pt x="16975" y="9257"/>
                  </a:lnTo>
                  <a:lnTo>
                    <a:pt x="16999" y="9086"/>
                  </a:lnTo>
                  <a:lnTo>
                    <a:pt x="16999" y="7913"/>
                  </a:lnTo>
                  <a:lnTo>
                    <a:pt x="16975" y="7742"/>
                  </a:lnTo>
                  <a:lnTo>
                    <a:pt x="16926" y="7596"/>
                  </a:lnTo>
                  <a:lnTo>
                    <a:pt x="16853" y="7474"/>
                  </a:lnTo>
                  <a:lnTo>
                    <a:pt x="16755" y="7327"/>
                  </a:lnTo>
                  <a:lnTo>
                    <a:pt x="16657" y="7229"/>
                  </a:lnTo>
                  <a:lnTo>
                    <a:pt x="16511" y="7132"/>
                  </a:lnTo>
                  <a:lnTo>
                    <a:pt x="16364" y="7083"/>
                  </a:lnTo>
                  <a:lnTo>
                    <a:pt x="16218" y="7034"/>
                  </a:lnTo>
                  <a:lnTo>
                    <a:pt x="14459" y="6839"/>
                  </a:lnTo>
                  <a:lnTo>
                    <a:pt x="14362" y="6497"/>
                  </a:lnTo>
                  <a:lnTo>
                    <a:pt x="14215" y="6130"/>
                  </a:lnTo>
                  <a:lnTo>
                    <a:pt x="14068" y="5788"/>
                  </a:lnTo>
                  <a:lnTo>
                    <a:pt x="13898" y="5447"/>
                  </a:lnTo>
                  <a:lnTo>
                    <a:pt x="14997" y="4079"/>
                  </a:lnTo>
                  <a:lnTo>
                    <a:pt x="15070" y="3932"/>
                  </a:lnTo>
                  <a:lnTo>
                    <a:pt x="15119" y="3786"/>
                  </a:lnTo>
                  <a:lnTo>
                    <a:pt x="15168" y="3639"/>
                  </a:lnTo>
                  <a:lnTo>
                    <a:pt x="15168" y="3493"/>
                  </a:lnTo>
                  <a:lnTo>
                    <a:pt x="15143" y="3322"/>
                  </a:lnTo>
                  <a:lnTo>
                    <a:pt x="15094" y="3175"/>
                  </a:lnTo>
                  <a:lnTo>
                    <a:pt x="15021" y="3029"/>
                  </a:lnTo>
                  <a:lnTo>
                    <a:pt x="14923" y="2907"/>
                  </a:lnTo>
                  <a:lnTo>
                    <a:pt x="14093" y="2076"/>
                  </a:lnTo>
                  <a:lnTo>
                    <a:pt x="13971" y="1978"/>
                  </a:lnTo>
                  <a:lnTo>
                    <a:pt x="13824" y="1905"/>
                  </a:lnTo>
                  <a:lnTo>
                    <a:pt x="13678" y="1856"/>
                  </a:lnTo>
                  <a:lnTo>
                    <a:pt x="13507" y="1832"/>
                  </a:lnTo>
                  <a:lnTo>
                    <a:pt x="13360" y="1832"/>
                  </a:lnTo>
                  <a:lnTo>
                    <a:pt x="13214" y="1881"/>
                  </a:lnTo>
                  <a:lnTo>
                    <a:pt x="13067" y="1930"/>
                  </a:lnTo>
                  <a:lnTo>
                    <a:pt x="12921" y="2027"/>
                  </a:lnTo>
                  <a:lnTo>
                    <a:pt x="11553" y="3102"/>
                  </a:lnTo>
                  <a:lnTo>
                    <a:pt x="11211" y="2931"/>
                  </a:lnTo>
                  <a:lnTo>
                    <a:pt x="10869" y="2784"/>
                  </a:lnTo>
                  <a:lnTo>
                    <a:pt x="10503" y="2638"/>
                  </a:lnTo>
                  <a:lnTo>
                    <a:pt x="10161" y="2540"/>
                  </a:lnTo>
                  <a:lnTo>
                    <a:pt x="9965" y="782"/>
                  </a:lnTo>
                  <a:lnTo>
                    <a:pt x="9917" y="635"/>
                  </a:lnTo>
                  <a:lnTo>
                    <a:pt x="9868" y="489"/>
                  </a:lnTo>
                  <a:lnTo>
                    <a:pt x="9770" y="342"/>
                  </a:lnTo>
                  <a:lnTo>
                    <a:pt x="9672" y="244"/>
                  </a:lnTo>
                  <a:lnTo>
                    <a:pt x="9526" y="147"/>
                  </a:lnTo>
                  <a:lnTo>
                    <a:pt x="9404" y="73"/>
                  </a:lnTo>
                  <a:lnTo>
                    <a:pt x="9257" y="25"/>
                  </a:lnTo>
                  <a:lnTo>
                    <a:pt x="9086" y="0"/>
                  </a:lnTo>
                  <a:close/>
                </a:path>
              </a:pathLst>
            </a:cu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grpSp>
        <p:nvGrpSpPr>
          <p:cNvPr id="2840" name="Google Shape;2840;p72"/>
          <p:cNvGrpSpPr/>
          <p:nvPr/>
        </p:nvGrpSpPr>
        <p:grpSpPr>
          <a:xfrm>
            <a:off x="1642818" y="4363070"/>
            <a:ext cx="1618800" cy="1858204"/>
            <a:chOff x="1642818" y="4363070"/>
            <a:chExt cx="1618800" cy="1858204"/>
          </a:xfrm>
        </p:grpSpPr>
        <p:sp>
          <p:nvSpPr>
            <p:cNvPr id="2841" name="Google Shape;2841;p72"/>
            <p:cNvSpPr/>
            <p:nvPr/>
          </p:nvSpPr>
          <p:spPr>
            <a:xfrm>
              <a:off x="1642818" y="4363070"/>
              <a:ext cx="1618800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 b="0" i="0" u="none" strike="noStrike" cap="none">
                <a:solidFill>
                  <a:schemeClr val="dk2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endParaRPr>
            </a:p>
          </p:txBody>
        </p:sp>
        <p:sp>
          <p:nvSpPr>
            <p:cNvPr id="2842" name="Google Shape;2842;p72"/>
            <p:cNvSpPr txBox="1"/>
            <p:nvPr/>
          </p:nvSpPr>
          <p:spPr>
            <a:xfrm>
              <a:off x="1691700" y="5398974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IS - IS NOT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DOES - DOES NOT DO</a:t>
              </a:r>
              <a:endParaRPr sz="1200" b="1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43" name="Google Shape;2843;p72"/>
            <p:cNvSpPr/>
            <p:nvPr/>
          </p:nvSpPr>
          <p:spPr>
            <a:xfrm>
              <a:off x="2144225" y="4686300"/>
              <a:ext cx="669600" cy="669600"/>
            </a:xfrm>
            <a:prstGeom prst="rect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cxnSp>
          <p:nvCxnSpPr>
            <p:cNvPr id="2844" name="Google Shape;2844;p72"/>
            <p:cNvCxnSpPr>
              <a:stCxn id="2843" idx="0"/>
              <a:endCxn id="2843" idx="2"/>
            </p:cNvCxnSpPr>
            <p:nvPr/>
          </p:nvCxnSpPr>
          <p:spPr>
            <a:xfrm>
              <a:off x="2479025" y="4686300"/>
              <a:ext cx="0" cy="66960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cxnSp>
          <p:nvCxnSpPr>
            <p:cNvPr id="2845" name="Google Shape;2845;p72"/>
            <p:cNvCxnSpPr>
              <a:stCxn id="2843" idx="1"/>
              <a:endCxn id="2843" idx="3"/>
            </p:cNvCxnSpPr>
            <p:nvPr/>
          </p:nvCxnSpPr>
          <p:spPr>
            <a:xfrm>
              <a:off x="2144225" y="5021100"/>
              <a:ext cx="669600" cy="0"/>
            </a:xfrm>
            <a:prstGeom prst="straightConnector1">
              <a:avLst/>
            </a:prstGeom>
            <a:noFill/>
            <a:ln w="9525" cap="flat" cmpd="sng">
              <a:solidFill>
                <a:srgbClr val="000000"/>
              </a:solidFill>
              <a:prstDash val="solid"/>
              <a:round/>
              <a:headEnd type="none" w="med" len="med"/>
              <a:tailEnd type="none" w="med" len="med"/>
            </a:ln>
          </p:spPr>
        </p:cxnSp>
        <p:sp>
          <p:nvSpPr>
            <p:cNvPr id="2846" name="Google Shape;2846;p72"/>
            <p:cNvSpPr txBox="1"/>
            <p:nvPr/>
          </p:nvSpPr>
          <p:spPr>
            <a:xfrm>
              <a:off x="2154625" y="4690725"/>
              <a:ext cx="324300" cy="330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800" b="1">
                <a:solidFill>
                  <a:srgbClr val="FF743D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847" name="Google Shape;2847;p72"/>
          <p:cNvGrpSpPr/>
          <p:nvPr/>
        </p:nvGrpSpPr>
        <p:grpSpPr>
          <a:xfrm>
            <a:off x="5368165" y="4371224"/>
            <a:ext cx="1618836" cy="1834200"/>
            <a:chOff x="11280212" y="-380106"/>
            <a:chExt cx="1618836" cy="1834200"/>
          </a:xfrm>
        </p:grpSpPr>
        <p:sp>
          <p:nvSpPr>
            <p:cNvPr id="2848" name="Google Shape;2848;p72"/>
            <p:cNvSpPr/>
            <p:nvPr/>
          </p:nvSpPr>
          <p:spPr>
            <a:xfrm>
              <a:off x="11280212" y="-380106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49" name="Google Shape;2849;p72"/>
            <p:cNvSpPr txBox="1"/>
            <p:nvPr/>
          </p:nvSpPr>
          <p:spPr>
            <a:xfrm>
              <a:off x="11286104" y="530083"/>
              <a:ext cx="15513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TECH, UX  &amp; BUSINESS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REVIEW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0" name="Google Shape;2850;p72"/>
            <p:cNvSpPr/>
            <p:nvPr/>
          </p:nvSpPr>
          <p:spPr>
            <a:xfrm>
              <a:off x="11844754" y="-41949"/>
              <a:ext cx="411000" cy="359700"/>
            </a:xfrm>
            <a:prstGeom prst="heart">
              <a:avLst/>
            </a:prstGeom>
            <a:solidFill>
              <a:srgbClr val="1155CC"/>
            </a:solidFill>
            <a:ln w="9525" cap="flat" cmpd="sng">
              <a:solidFill>
                <a:srgbClr val="000000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851" name="Google Shape;2851;p72"/>
            <p:cNvSpPr txBox="1"/>
            <p:nvPr/>
          </p:nvSpPr>
          <p:spPr>
            <a:xfrm>
              <a:off x="12287229" y="-7713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 dirty="0">
                  <a:latin typeface="Impact"/>
                  <a:ea typeface="Impact"/>
                  <a:cs typeface="Impact"/>
                  <a:sym typeface="Impact"/>
                </a:rPr>
                <a:t>$</a:t>
              </a:r>
              <a:endParaRPr sz="2800" dirty="0">
                <a:latin typeface="Impact"/>
                <a:ea typeface="Impact"/>
                <a:cs typeface="Impact"/>
                <a:sym typeface="Impact"/>
              </a:endParaRPr>
            </a:p>
          </p:txBody>
        </p:sp>
        <p:sp>
          <p:nvSpPr>
            <p:cNvPr id="2852" name="Google Shape;2852;p72"/>
            <p:cNvSpPr txBox="1"/>
            <p:nvPr/>
          </p:nvSpPr>
          <p:spPr>
            <a:xfrm>
              <a:off x="11434104" y="-7713"/>
              <a:ext cx="521400" cy="4536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2800" dirty="0">
                  <a:latin typeface="Impact"/>
                  <a:ea typeface="Impact"/>
                  <a:cs typeface="Impact"/>
                  <a:sym typeface="Impact"/>
                </a:rPr>
                <a:t>E</a:t>
              </a:r>
              <a:endParaRPr sz="2800" dirty="0">
                <a:latin typeface="Impact"/>
                <a:ea typeface="Impact"/>
                <a:cs typeface="Impact"/>
                <a:sym typeface="Impact"/>
              </a:endParaRPr>
            </a:p>
          </p:txBody>
        </p:sp>
      </p:grpSp>
      <p:grpSp>
        <p:nvGrpSpPr>
          <p:cNvPr id="2853" name="Google Shape;2853;p72"/>
          <p:cNvGrpSpPr/>
          <p:nvPr/>
        </p:nvGrpSpPr>
        <p:grpSpPr>
          <a:xfrm>
            <a:off x="7215645" y="4363070"/>
            <a:ext cx="1618836" cy="1858105"/>
            <a:chOff x="7215645" y="4363070"/>
            <a:chExt cx="1618836" cy="1858105"/>
          </a:xfrm>
        </p:grpSpPr>
        <p:sp>
          <p:nvSpPr>
            <p:cNvPr id="2854" name="Google Shape;2854;p72"/>
            <p:cNvSpPr/>
            <p:nvPr/>
          </p:nvSpPr>
          <p:spPr>
            <a:xfrm>
              <a:off x="7215645" y="4363070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b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55" name="Google Shape;2855;p72"/>
            <p:cNvSpPr txBox="1"/>
            <p:nvPr/>
          </p:nvSpPr>
          <p:spPr>
            <a:xfrm>
              <a:off x="7408324" y="5540775"/>
              <a:ext cx="1240200" cy="680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SEQUENCER</a:t>
              </a: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  <p:sp>
          <p:nvSpPr>
            <p:cNvPr id="2856" name="Google Shape;2856;p72"/>
            <p:cNvSpPr/>
            <p:nvPr/>
          </p:nvSpPr>
          <p:spPr>
            <a:xfrm>
              <a:off x="7758425" y="4640401"/>
              <a:ext cx="586683" cy="733841"/>
            </a:xfrm>
            <a:custGeom>
              <a:avLst/>
              <a:gdLst/>
              <a:ahLst/>
              <a:cxnLst/>
              <a:rect l="l" t="t" r="r" b="b"/>
              <a:pathLst>
                <a:path w="73221" h="91587" extrusionOk="0">
                  <a:moveTo>
                    <a:pt x="53251" y="2590"/>
                  </a:moveTo>
                  <a:lnTo>
                    <a:pt x="70632" y="19970"/>
                  </a:lnTo>
                  <a:lnTo>
                    <a:pt x="53251" y="19970"/>
                  </a:lnTo>
                  <a:lnTo>
                    <a:pt x="53251" y="2590"/>
                  </a:lnTo>
                  <a:close/>
                  <a:moveTo>
                    <a:pt x="51649" y="1480"/>
                  </a:moveTo>
                  <a:lnTo>
                    <a:pt x="51649" y="21572"/>
                  </a:lnTo>
                  <a:lnTo>
                    <a:pt x="71741" y="21572"/>
                  </a:lnTo>
                  <a:lnTo>
                    <a:pt x="71741" y="71618"/>
                  </a:lnTo>
                  <a:lnTo>
                    <a:pt x="20093" y="71618"/>
                  </a:lnTo>
                  <a:lnTo>
                    <a:pt x="20093" y="1480"/>
                  </a:lnTo>
                  <a:close/>
                  <a:moveTo>
                    <a:pt x="18491" y="7643"/>
                  </a:moveTo>
                  <a:lnTo>
                    <a:pt x="18491" y="73097"/>
                  </a:lnTo>
                  <a:lnTo>
                    <a:pt x="65578" y="73097"/>
                  </a:lnTo>
                  <a:lnTo>
                    <a:pt x="65578" y="77781"/>
                  </a:lnTo>
                  <a:lnTo>
                    <a:pt x="13930" y="77781"/>
                  </a:lnTo>
                  <a:lnTo>
                    <a:pt x="13930" y="7643"/>
                  </a:lnTo>
                  <a:close/>
                  <a:moveTo>
                    <a:pt x="12327" y="16888"/>
                  </a:moveTo>
                  <a:lnTo>
                    <a:pt x="12327" y="79260"/>
                  </a:lnTo>
                  <a:lnTo>
                    <a:pt x="59415" y="79260"/>
                  </a:lnTo>
                  <a:lnTo>
                    <a:pt x="59415" y="83944"/>
                  </a:lnTo>
                  <a:lnTo>
                    <a:pt x="7767" y="83944"/>
                  </a:lnTo>
                  <a:lnTo>
                    <a:pt x="7767" y="16888"/>
                  </a:lnTo>
                  <a:close/>
                  <a:moveTo>
                    <a:pt x="6164" y="23051"/>
                  </a:moveTo>
                  <a:lnTo>
                    <a:pt x="6164" y="85423"/>
                  </a:lnTo>
                  <a:lnTo>
                    <a:pt x="51649" y="85423"/>
                  </a:lnTo>
                  <a:lnTo>
                    <a:pt x="51649" y="90107"/>
                  </a:lnTo>
                  <a:lnTo>
                    <a:pt x="1603" y="90107"/>
                  </a:lnTo>
                  <a:lnTo>
                    <a:pt x="1603" y="23051"/>
                  </a:lnTo>
                  <a:close/>
                  <a:moveTo>
                    <a:pt x="18491" y="1"/>
                  </a:moveTo>
                  <a:lnTo>
                    <a:pt x="18491" y="6164"/>
                  </a:lnTo>
                  <a:lnTo>
                    <a:pt x="12327" y="6164"/>
                  </a:lnTo>
                  <a:lnTo>
                    <a:pt x="12327" y="15409"/>
                  </a:lnTo>
                  <a:lnTo>
                    <a:pt x="6164" y="15409"/>
                  </a:lnTo>
                  <a:lnTo>
                    <a:pt x="6164" y="21572"/>
                  </a:lnTo>
                  <a:lnTo>
                    <a:pt x="1" y="21572"/>
                  </a:lnTo>
                  <a:lnTo>
                    <a:pt x="1" y="91587"/>
                  </a:lnTo>
                  <a:lnTo>
                    <a:pt x="53251" y="91587"/>
                  </a:lnTo>
                  <a:lnTo>
                    <a:pt x="53251" y="85423"/>
                  </a:lnTo>
                  <a:lnTo>
                    <a:pt x="60894" y="85423"/>
                  </a:lnTo>
                  <a:lnTo>
                    <a:pt x="60894" y="79260"/>
                  </a:lnTo>
                  <a:lnTo>
                    <a:pt x="67057" y="79260"/>
                  </a:lnTo>
                  <a:lnTo>
                    <a:pt x="67057" y="73097"/>
                  </a:lnTo>
                  <a:lnTo>
                    <a:pt x="73220" y="73097"/>
                  </a:lnTo>
                  <a:lnTo>
                    <a:pt x="73220" y="20463"/>
                  </a:lnTo>
                  <a:lnTo>
                    <a:pt x="52758" y="1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grpSp>
          <p:nvGrpSpPr>
            <p:cNvPr id="2857" name="Google Shape;2857;p72"/>
            <p:cNvGrpSpPr/>
            <p:nvPr/>
          </p:nvGrpSpPr>
          <p:grpSpPr>
            <a:xfrm rot="-5400000">
              <a:off x="8099126" y="5260010"/>
              <a:ext cx="248359" cy="159052"/>
              <a:chOff x="4347725" y="1356750"/>
              <a:chExt cx="899850" cy="576275"/>
            </a:xfrm>
          </p:grpSpPr>
          <p:sp>
            <p:nvSpPr>
              <p:cNvPr id="2858" name="Google Shape;2858;p72"/>
              <p:cNvSpPr/>
              <p:nvPr/>
            </p:nvSpPr>
            <p:spPr>
              <a:xfrm>
                <a:off x="4381625" y="1375225"/>
                <a:ext cx="847450" cy="539300"/>
              </a:xfrm>
              <a:custGeom>
                <a:avLst/>
                <a:gdLst/>
                <a:ahLst/>
                <a:cxnLst/>
                <a:rect l="l" t="t" r="r" b="b"/>
                <a:pathLst>
                  <a:path w="33898" h="21572" extrusionOk="0">
                    <a:moveTo>
                      <a:pt x="0" y="1"/>
                    </a:moveTo>
                    <a:lnTo>
                      <a:pt x="6163" y="10725"/>
                    </a:lnTo>
                    <a:lnTo>
                      <a:pt x="0" y="21572"/>
                    </a:lnTo>
                    <a:lnTo>
                      <a:pt x="33898" y="21572"/>
                    </a:lnTo>
                    <a:lnTo>
                      <a:pt x="33898" y="1"/>
                    </a:lnTo>
                    <a:close/>
                  </a:path>
                </a:pathLst>
              </a:custGeom>
              <a:solidFill>
                <a:srgbClr val="0070C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59" name="Google Shape;2859;p72"/>
              <p:cNvSpPr/>
              <p:nvPr/>
            </p:nvSpPr>
            <p:spPr>
              <a:xfrm>
                <a:off x="4347725" y="1356750"/>
                <a:ext cx="899850" cy="576275"/>
              </a:xfrm>
              <a:custGeom>
                <a:avLst/>
                <a:gdLst/>
                <a:ahLst/>
                <a:cxnLst/>
                <a:rect l="l" t="t" r="r" b="b"/>
                <a:pathLst>
                  <a:path w="35994" h="23051" extrusionOk="0">
                    <a:moveTo>
                      <a:pt x="34514" y="1479"/>
                    </a:moveTo>
                    <a:lnTo>
                      <a:pt x="34514" y="21571"/>
                    </a:lnTo>
                    <a:lnTo>
                      <a:pt x="2712" y="21571"/>
                    </a:lnTo>
                    <a:lnTo>
                      <a:pt x="8382" y="11464"/>
                    </a:lnTo>
                    <a:lnTo>
                      <a:pt x="2712" y="1479"/>
                    </a:lnTo>
                    <a:close/>
                    <a:moveTo>
                      <a:pt x="0" y="0"/>
                    </a:moveTo>
                    <a:lnTo>
                      <a:pt x="6656" y="11464"/>
                    </a:lnTo>
                    <a:lnTo>
                      <a:pt x="0" y="23051"/>
                    </a:lnTo>
                    <a:lnTo>
                      <a:pt x="35993" y="23051"/>
                    </a:lnTo>
                    <a:lnTo>
                      <a:pt x="35993" y="0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</p:grpSp>
      <p:grpSp>
        <p:nvGrpSpPr>
          <p:cNvPr id="2860" name="Google Shape;2860;p72"/>
          <p:cNvGrpSpPr/>
          <p:nvPr/>
        </p:nvGrpSpPr>
        <p:grpSpPr>
          <a:xfrm>
            <a:off x="7176126" y="1941663"/>
            <a:ext cx="1627476" cy="1877136"/>
            <a:chOff x="7229865" y="1892062"/>
            <a:chExt cx="1627476" cy="1877136"/>
          </a:xfrm>
        </p:grpSpPr>
        <p:sp>
          <p:nvSpPr>
            <p:cNvPr id="2861" name="Google Shape;2861;p72"/>
            <p:cNvSpPr/>
            <p:nvPr/>
          </p:nvSpPr>
          <p:spPr>
            <a:xfrm>
              <a:off x="7238505" y="1892062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sp>
          <p:nvSpPr>
            <p:cNvPr id="2862" name="Google Shape;2862;p72"/>
            <p:cNvSpPr txBox="1"/>
            <p:nvPr/>
          </p:nvSpPr>
          <p:spPr>
            <a:xfrm>
              <a:off x="7229865" y="2946898"/>
              <a:ext cx="1551300" cy="8223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t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JOURNEYS &amp;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 dirty="0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FEATURES</a:t>
              </a:r>
              <a:endParaRPr sz="1200" b="1" dirty="0">
                <a:solidFill>
                  <a:schemeClr val="dk2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  <p:grpSp>
          <p:nvGrpSpPr>
            <p:cNvPr id="2863" name="Google Shape;2863;p72"/>
            <p:cNvGrpSpPr/>
            <p:nvPr/>
          </p:nvGrpSpPr>
          <p:grpSpPr>
            <a:xfrm flipH="1">
              <a:off x="7607409" y="2146436"/>
              <a:ext cx="942679" cy="800470"/>
              <a:chOff x="2107375" y="1818975"/>
              <a:chExt cx="2696450" cy="2289675"/>
            </a:xfrm>
          </p:grpSpPr>
          <p:sp>
            <p:nvSpPr>
              <p:cNvPr id="2864" name="Google Shape;2864;p72"/>
              <p:cNvSpPr/>
              <p:nvPr/>
            </p:nvSpPr>
            <p:spPr>
              <a:xfrm rot="10800000" flipH="1">
                <a:off x="2729703" y="1840234"/>
                <a:ext cx="954600" cy="3831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5" name="Google Shape;2865;p72"/>
              <p:cNvSpPr/>
              <p:nvPr/>
            </p:nvSpPr>
            <p:spPr>
              <a:xfrm rot="10800000" flipH="1">
                <a:off x="2729700" y="1840274"/>
                <a:ext cx="1028401" cy="274800"/>
              </a:xfrm>
              <a:prstGeom prst="snip1Rect">
                <a:avLst>
                  <a:gd name="adj" fmla="val 20906"/>
                </a:avLst>
              </a:prstGeom>
              <a:solidFill>
                <a:schemeClr val="accent1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6" name="Google Shape;2866;p72"/>
              <p:cNvSpPr/>
              <p:nvPr/>
            </p:nvSpPr>
            <p:spPr>
              <a:xfrm rot="10800000">
                <a:off x="3804750" y="1840150"/>
                <a:ext cx="116700" cy="285900"/>
              </a:xfrm>
              <a:prstGeom prst="snip1Rect">
                <a:avLst>
                  <a:gd name="adj" fmla="val 50000"/>
                </a:avLst>
              </a:prstGeom>
              <a:solidFill>
                <a:srgbClr val="00B0F0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67" name="Google Shape;2867;p72"/>
              <p:cNvSpPr/>
              <p:nvPr/>
            </p:nvSpPr>
            <p:spPr>
              <a:xfrm rot="10800000">
                <a:off x="3721500" y="1840050"/>
                <a:ext cx="108000" cy="239400"/>
              </a:xfrm>
              <a:prstGeom prst="snip1Rect">
                <a:avLst>
                  <a:gd name="adj" fmla="val 0"/>
                </a:avLst>
              </a:prstGeom>
              <a:solidFill>
                <a:srgbClr val="FF743D"/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868" name="Google Shape;2868;p72"/>
              <p:cNvSpPr/>
              <p:nvPr/>
            </p:nvSpPr>
            <p:spPr>
              <a:xfrm>
                <a:off x="2729700" y="2198075"/>
                <a:ext cx="1175700" cy="909900"/>
              </a:xfrm>
              <a:prstGeom prst="snip1Rect">
                <a:avLst>
                  <a:gd name="adj" fmla="val 24716"/>
                </a:avLst>
              </a:prstGeom>
              <a:solidFill>
                <a:schemeClr val="accent1">
                  <a:lumMod val="75000"/>
                </a:schemeClr>
              </a:solidFill>
              <a:ln>
                <a:noFill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grpSp>
            <p:nvGrpSpPr>
              <p:cNvPr id="2869" name="Google Shape;2869;p72"/>
              <p:cNvGrpSpPr/>
              <p:nvPr/>
            </p:nvGrpSpPr>
            <p:grpSpPr>
              <a:xfrm>
                <a:off x="2107375" y="1818975"/>
                <a:ext cx="2696450" cy="2289675"/>
                <a:chOff x="2107375" y="1818975"/>
                <a:chExt cx="2696450" cy="2289675"/>
              </a:xfrm>
            </p:grpSpPr>
            <p:sp>
              <p:nvSpPr>
                <p:cNvPr id="2870" name="Google Shape;2870;p72"/>
                <p:cNvSpPr/>
                <p:nvPr/>
              </p:nvSpPr>
              <p:spPr>
                <a:xfrm>
                  <a:off x="2853125" y="2666425"/>
                  <a:ext cx="314350" cy="268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2574" h="10736" extrusionOk="0">
                      <a:moveTo>
                        <a:pt x="7188" y="1429"/>
                      </a:moveTo>
                      <a:cubicBezTo>
                        <a:pt x="9186" y="1429"/>
                        <a:pt x="11095" y="2972"/>
                        <a:pt x="11095" y="5301"/>
                      </a:cubicBezTo>
                      <a:cubicBezTo>
                        <a:pt x="11095" y="7520"/>
                        <a:pt x="9369" y="9245"/>
                        <a:pt x="7150" y="9245"/>
                      </a:cubicBezTo>
                      <a:cubicBezTo>
                        <a:pt x="3699" y="9245"/>
                        <a:pt x="1973" y="5054"/>
                        <a:pt x="4438" y="2589"/>
                      </a:cubicBezTo>
                      <a:cubicBezTo>
                        <a:pt x="5240" y="1787"/>
                        <a:pt x="6224" y="1429"/>
                        <a:pt x="7188" y="1429"/>
                      </a:cubicBezTo>
                      <a:close/>
                      <a:moveTo>
                        <a:pt x="7150" y="1"/>
                      </a:moveTo>
                      <a:cubicBezTo>
                        <a:pt x="2343" y="1"/>
                        <a:pt x="1" y="5794"/>
                        <a:pt x="3329" y="9122"/>
                      </a:cubicBezTo>
                      <a:cubicBezTo>
                        <a:pt x="4445" y="10238"/>
                        <a:pt x="5805" y="10735"/>
                        <a:pt x="7135" y="10735"/>
                      </a:cubicBezTo>
                      <a:cubicBezTo>
                        <a:pt x="9920" y="10735"/>
                        <a:pt x="12574" y="8554"/>
                        <a:pt x="12574" y="5301"/>
                      </a:cubicBezTo>
                      <a:cubicBezTo>
                        <a:pt x="12574" y="2343"/>
                        <a:pt x="10109" y="1"/>
                        <a:pt x="7150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1" name="Google Shape;2871;p72"/>
                <p:cNvSpPr/>
                <p:nvPr/>
              </p:nvSpPr>
              <p:spPr>
                <a:xfrm>
                  <a:off x="2868550" y="2031625"/>
                  <a:ext cx="902925" cy="955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117" h="38213" extrusionOk="0">
                      <a:moveTo>
                        <a:pt x="986" y="0"/>
                      </a:moveTo>
                      <a:lnTo>
                        <a:pt x="0" y="9122"/>
                      </a:lnTo>
                      <a:lnTo>
                        <a:pt x="3452" y="7519"/>
                      </a:lnTo>
                      <a:cubicBezTo>
                        <a:pt x="10231" y="21202"/>
                        <a:pt x="21571" y="32049"/>
                        <a:pt x="35500" y="38212"/>
                      </a:cubicBezTo>
                      <a:lnTo>
                        <a:pt x="36117" y="36856"/>
                      </a:lnTo>
                      <a:cubicBezTo>
                        <a:pt x="22558" y="30816"/>
                        <a:pt x="11464" y="20215"/>
                        <a:pt x="4931" y="7026"/>
                      </a:cubicBezTo>
                      <a:lnTo>
                        <a:pt x="8382" y="5424"/>
                      </a:lnTo>
                      <a:lnTo>
                        <a:pt x="986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 dirty="0"/>
                </a:p>
              </p:txBody>
            </p:sp>
            <p:sp>
              <p:nvSpPr>
                <p:cNvPr id="2872" name="Google Shape;2872;p72"/>
                <p:cNvSpPr/>
                <p:nvPr/>
              </p:nvSpPr>
              <p:spPr>
                <a:xfrm>
                  <a:off x="3210600" y="2053175"/>
                  <a:ext cx="240400" cy="2404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6" extrusionOk="0">
                      <a:moveTo>
                        <a:pt x="1110" y="1"/>
                      </a:moveTo>
                      <a:lnTo>
                        <a:pt x="1" y="1110"/>
                      </a:lnTo>
                      <a:lnTo>
                        <a:pt x="3698" y="4808"/>
                      </a:lnTo>
                      <a:lnTo>
                        <a:pt x="1" y="8506"/>
                      </a:lnTo>
                      <a:lnTo>
                        <a:pt x="1110" y="9616"/>
                      </a:lnTo>
                      <a:lnTo>
                        <a:pt x="4808" y="5918"/>
                      </a:lnTo>
                      <a:lnTo>
                        <a:pt x="8506" y="9616"/>
                      </a:lnTo>
                      <a:lnTo>
                        <a:pt x="9615" y="8506"/>
                      </a:lnTo>
                      <a:lnTo>
                        <a:pt x="5917" y="4808"/>
                      </a:lnTo>
                      <a:lnTo>
                        <a:pt x="9615" y="1110"/>
                      </a:lnTo>
                      <a:lnTo>
                        <a:pt x="8506" y="1"/>
                      </a:lnTo>
                      <a:lnTo>
                        <a:pt x="4808" y="3699"/>
                      </a:lnTo>
                      <a:lnTo>
                        <a:pt x="1110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3" name="Google Shape;2873;p72"/>
                <p:cNvSpPr/>
                <p:nvPr/>
              </p:nvSpPr>
              <p:spPr>
                <a:xfrm>
                  <a:off x="3518750" y="2438400"/>
                  <a:ext cx="240400" cy="2403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9616" h="9615" extrusionOk="0">
                      <a:moveTo>
                        <a:pt x="1110" y="0"/>
                      </a:moveTo>
                      <a:lnTo>
                        <a:pt x="1" y="1109"/>
                      </a:lnTo>
                      <a:lnTo>
                        <a:pt x="3699" y="4807"/>
                      </a:lnTo>
                      <a:lnTo>
                        <a:pt x="1" y="8505"/>
                      </a:lnTo>
                      <a:lnTo>
                        <a:pt x="1110" y="9615"/>
                      </a:lnTo>
                      <a:lnTo>
                        <a:pt x="4808" y="5917"/>
                      </a:lnTo>
                      <a:lnTo>
                        <a:pt x="8506" y="9615"/>
                      </a:lnTo>
                      <a:lnTo>
                        <a:pt x="9616" y="8505"/>
                      </a:lnTo>
                      <a:lnTo>
                        <a:pt x="5918" y="4807"/>
                      </a:lnTo>
                      <a:lnTo>
                        <a:pt x="9616" y="1109"/>
                      </a:lnTo>
                      <a:lnTo>
                        <a:pt x="8506" y="0"/>
                      </a:lnTo>
                      <a:lnTo>
                        <a:pt x="4808" y="3698"/>
                      </a:lnTo>
                      <a:lnTo>
                        <a:pt x="1110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4" name="Google Shape;2874;p72"/>
                <p:cNvSpPr/>
                <p:nvPr/>
              </p:nvSpPr>
              <p:spPr>
                <a:xfrm>
                  <a:off x="2723700" y="3282750"/>
                  <a:ext cx="1195700" cy="8259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7828" h="33036" extrusionOk="0">
                      <a:moveTo>
                        <a:pt x="1" y="1"/>
                      </a:moveTo>
                      <a:lnTo>
                        <a:pt x="1" y="1480"/>
                      </a:lnTo>
                      <a:lnTo>
                        <a:pt x="22435" y="1480"/>
                      </a:lnTo>
                      <a:lnTo>
                        <a:pt x="22435" y="18367"/>
                      </a:lnTo>
                      <a:lnTo>
                        <a:pt x="7397" y="31556"/>
                      </a:lnTo>
                      <a:lnTo>
                        <a:pt x="4685" y="31556"/>
                      </a:lnTo>
                      <a:lnTo>
                        <a:pt x="4685" y="33035"/>
                      </a:lnTo>
                      <a:lnTo>
                        <a:pt x="7766" y="33035"/>
                      </a:lnTo>
                      <a:lnTo>
                        <a:pt x="7766" y="32296"/>
                      </a:lnTo>
                      <a:lnTo>
                        <a:pt x="8259" y="32912"/>
                      </a:lnTo>
                      <a:lnTo>
                        <a:pt x="22435" y="20462"/>
                      </a:lnTo>
                      <a:lnTo>
                        <a:pt x="22435" y="32296"/>
                      </a:lnTo>
                      <a:lnTo>
                        <a:pt x="23914" y="32296"/>
                      </a:lnTo>
                      <a:lnTo>
                        <a:pt x="23914" y="20462"/>
                      </a:lnTo>
                      <a:lnTo>
                        <a:pt x="38089" y="32912"/>
                      </a:lnTo>
                      <a:lnTo>
                        <a:pt x="39076" y="31680"/>
                      </a:lnTo>
                      <a:lnTo>
                        <a:pt x="23914" y="18367"/>
                      </a:lnTo>
                      <a:lnTo>
                        <a:pt x="23914" y="1480"/>
                      </a:lnTo>
                      <a:lnTo>
                        <a:pt x="47827" y="1480"/>
                      </a:lnTo>
                      <a:lnTo>
                        <a:pt x="47827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5" name="Google Shape;2875;p72"/>
                <p:cNvSpPr/>
                <p:nvPr/>
              </p:nvSpPr>
              <p:spPr>
                <a:xfrm>
                  <a:off x="26466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6" name="Google Shape;2876;p72"/>
                <p:cNvSpPr/>
                <p:nvPr/>
              </p:nvSpPr>
              <p:spPr>
                <a:xfrm>
                  <a:off x="2261475" y="4071650"/>
                  <a:ext cx="7705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2" h="1480" extrusionOk="0">
                      <a:moveTo>
                        <a:pt x="0" y="0"/>
                      </a:moveTo>
                      <a:lnTo>
                        <a:pt x="0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7" name="Google Shape;2877;p72"/>
                <p:cNvSpPr/>
                <p:nvPr/>
              </p:nvSpPr>
              <p:spPr>
                <a:xfrm>
                  <a:off x="2107375" y="4071650"/>
                  <a:ext cx="40100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1603" y="1479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8" name="Google Shape;2878;p72"/>
                <p:cNvSpPr/>
                <p:nvPr/>
              </p:nvSpPr>
              <p:spPr>
                <a:xfrm>
                  <a:off x="2455600" y="4071650"/>
                  <a:ext cx="77075" cy="3700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083" h="1480" extrusionOk="0">
                      <a:moveTo>
                        <a:pt x="1" y="0"/>
                      </a:moveTo>
                      <a:lnTo>
                        <a:pt x="1" y="1479"/>
                      </a:lnTo>
                      <a:lnTo>
                        <a:pt x="3082" y="1479"/>
                      </a:lnTo>
                      <a:lnTo>
                        <a:pt x="3082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79" name="Google Shape;2879;p72"/>
                <p:cNvSpPr/>
                <p:nvPr/>
              </p:nvSpPr>
              <p:spPr>
                <a:xfrm>
                  <a:off x="4187475" y="1932575"/>
                  <a:ext cx="449950" cy="3856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998" h="15426" extrusionOk="0">
                      <a:moveTo>
                        <a:pt x="7766" y="1620"/>
                      </a:moveTo>
                      <a:cubicBezTo>
                        <a:pt x="13190" y="1620"/>
                        <a:pt x="15902" y="8153"/>
                        <a:pt x="12080" y="12098"/>
                      </a:cubicBezTo>
                      <a:cubicBezTo>
                        <a:pt x="10806" y="13332"/>
                        <a:pt x="9263" y="13884"/>
                        <a:pt x="7756" y="13884"/>
                      </a:cubicBezTo>
                      <a:cubicBezTo>
                        <a:pt x="4598" y="13884"/>
                        <a:pt x="1603" y="11455"/>
                        <a:pt x="1603" y="7783"/>
                      </a:cubicBezTo>
                      <a:cubicBezTo>
                        <a:pt x="1603" y="4332"/>
                        <a:pt x="4315" y="1620"/>
                        <a:pt x="7766" y="1620"/>
                      </a:cubicBezTo>
                      <a:close/>
                      <a:moveTo>
                        <a:pt x="7795" y="1"/>
                      </a:moveTo>
                      <a:cubicBezTo>
                        <a:pt x="3808" y="1"/>
                        <a:pt x="0" y="3097"/>
                        <a:pt x="0" y="7783"/>
                      </a:cubicBezTo>
                      <a:cubicBezTo>
                        <a:pt x="0" y="11974"/>
                        <a:pt x="3452" y="15426"/>
                        <a:pt x="7766" y="15426"/>
                      </a:cubicBezTo>
                      <a:cubicBezTo>
                        <a:pt x="14546" y="15426"/>
                        <a:pt x="17997" y="7167"/>
                        <a:pt x="13190" y="2236"/>
                      </a:cubicBezTo>
                      <a:cubicBezTo>
                        <a:pt x="11607" y="693"/>
                        <a:pt x="9681" y="1"/>
                        <a:pt x="7795" y="1"/>
                      </a:cubicBez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0" name="Google Shape;2880;p72"/>
                <p:cNvSpPr/>
                <p:nvPr/>
              </p:nvSpPr>
              <p:spPr>
                <a:xfrm>
                  <a:off x="2705225" y="1818975"/>
                  <a:ext cx="2098600" cy="22714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83944" h="90857" extrusionOk="0">
                      <a:moveTo>
                        <a:pt x="47827" y="1480"/>
                      </a:moveTo>
                      <a:lnTo>
                        <a:pt x="47827" y="11957"/>
                      </a:lnTo>
                      <a:lnTo>
                        <a:pt x="46471" y="10602"/>
                      </a:lnTo>
                      <a:cubicBezTo>
                        <a:pt x="45546" y="9739"/>
                        <a:pt x="44345" y="9307"/>
                        <a:pt x="43158" y="9307"/>
                      </a:cubicBezTo>
                      <a:cubicBezTo>
                        <a:pt x="41972" y="9307"/>
                        <a:pt x="40801" y="9739"/>
                        <a:pt x="39938" y="10602"/>
                      </a:cubicBezTo>
                      <a:cubicBezTo>
                        <a:pt x="38089" y="12327"/>
                        <a:pt x="38089" y="15286"/>
                        <a:pt x="39938" y="17135"/>
                      </a:cubicBezTo>
                      <a:lnTo>
                        <a:pt x="47827" y="25024"/>
                      </a:lnTo>
                      <a:lnTo>
                        <a:pt x="47827" y="50786"/>
                      </a:lnTo>
                      <a:lnTo>
                        <a:pt x="1603" y="50786"/>
                      </a:lnTo>
                      <a:lnTo>
                        <a:pt x="1603" y="1480"/>
                      </a:lnTo>
                      <a:close/>
                      <a:moveTo>
                        <a:pt x="43143" y="10786"/>
                      </a:moveTo>
                      <a:cubicBezTo>
                        <a:pt x="43944" y="10786"/>
                        <a:pt x="44745" y="11095"/>
                        <a:pt x="45362" y="11711"/>
                      </a:cubicBezTo>
                      <a:lnTo>
                        <a:pt x="58304" y="24654"/>
                      </a:lnTo>
                      <a:lnTo>
                        <a:pt x="75561" y="24654"/>
                      </a:lnTo>
                      <a:cubicBezTo>
                        <a:pt x="79383" y="24654"/>
                        <a:pt x="82464" y="27735"/>
                        <a:pt x="82464" y="31557"/>
                      </a:cubicBezTo>
                      <a:lnTo>
                        <a:pt x="82464" y="52388"/>
                      </a:lnTo>
                      <a:cubicBezTo>
                        <a:pt x="82464" y="54422"/>
                        <a:pt x="80923" y="55439"/>
                        <a:pt x="79383" y="55439"/>
                      </a:cubicBezTo>
                      <a:cubicBezTo>
                        <a:pt x="77842" y="55439"/>
                        <a:pt x="76301" y="54422"/>
                        <a:pt x="76301" y="52388"/>
                      </a:cubicBezTo>
                      <a:lnTo>
                        <a:pt x="76301" y="32543"/>
                      </a:lnTo>
                      <a:cubicBezTo>
                        <a:pt x="76301" y="31988"/>
                        <a:pt x="75900" y="31711"/>
                        <a:pt x="75500" y="31711"/>
                      </a:cubicBezTo>
                      <a:cubicBezTo>
                        <a:pt x="75099" y="31711"/>
                        <a:pt x="74699" y="31988"/>
                        <a:pt x="74699" y="32543"/>
                      </a:cubicBezTo>
                      <a:lnTo>
                        <a:pt x="74699" y="50786"/>
                      </a:lnTo>
                      <a:lnTo>
                        <a:pt x="57811" y="50786"/>
                      </a:lnTo>
                      <a:lnTo>
                        <a:pt x="57811" y="32789"/>
                      </a:lnTo>
                      <a:lnTo>
                        <a:pt x="40924" y="16025"/>
                      </a:lnTo>
                      <a:cubicBezTo>
                        <a:pt x="39691" y="14793"/>
                        <a:pt x="39691" y="12820"/>
                        <a:pt x="40924" y="11711"/>
                      </a:cubicBezTo>
                      <a:cubicBezTo>
                        <a:pt x="41540" y="11095"/>
                        <a:pt x="42342" y="10786"/>
                        <a:pt x="43143" y="10786"/>
                      </a:cubicBezTo>
                      <a:close/>
                      <a:moveTo>
                        <a:pt x="74699" y="52388"/>
                      </a:moveTo>
                      <a:lnTo>
                        <a:pt x="74699" y="85423"/>
                      </a:lnTo>
                      <a:cubicBezTo>
                        <a:pt x="74699" y="88012"/>
                        <a:pt x="72788" y="89306"/>
                        <a:pt x="70877" y="89306"/>
                      </a:cubicBezTo>
                      <a:cubicBezTo>
                        <a:pt x="68967" y="89306"/>
                        <a:pt x="67056" y="88012"/>
                        <a:pt x="67056" y="85423"/>
                      </a:cubicBezTo>
                      <a:lnTo>
                        <a:pt x="67056" y="60277"/>
                      </a:lnTo>
                      <a:cubicBezTo>
                        <a:pt x="67056" y="59784"/>
                        <a:pt x="66655" y="59538"/>
                        <a:pt x="66255" y="59538"/>
                      </a:cubicBezTo>
                      <a:cubicBezTo>
                        <a:pt x="65854" y="59538"/>
                        <a:pt x="65454" y="59784"/>
                        <a:pt x="65454" y="60277"/>
                      </a:cubicBezTo>
                      <a:lnTo>
                        <a:pt x="65454" y="85423"/>
                      </a:lnTo>
                      <a:cubicBezTo>
                        <a:pt x="65454" y="88012"/>
                        <a:pt x="63543" y="89306"/>
                        <a:pt x="61632" y="89306"/>
                      </a:cubicBezTo>
                      <a:cubicBezTo>
                        <a:pt x="59722" y="89306"/>
                        <a:pt x="57811" y="88012"/>
                        <a:pt x="57811" y="85423"/>
                      </a:cubicBezTo>
                      <a:lnTo>
                        <a:pt x="57811" y="52388"/>
                      </a:lnTo>
                      <a:close/>
                      <a:moveTo>
                        <a:pt x="0" y="1"/>
                      </a:moveTo>
                      <a:lnTo>
                        <a:pt x="0" y="52388"/>
                      </a:lnTo>
                      <a:lnTo>
                        <a:pt x="49306" y="52388"/>
                      </a:lnTo>
                      <a:lnTo>
                        <a:pt x="49306" y="26503"/>
                      </a:lnTo>
                      <a:lnTo>
                        <a:pt x="56209" y="33406"/>
                      </a:lnTo>
                      <a:lnTo>
                        <a:pt x="56209" y="85423"/>
                      </a:lnTo>
                      <a:cubicBezTo>
                        <a:pt x="56209" y="88803"/>
                        <a:pt x="58910" y="90856"/>
                        <a:pt x="61633" y="90856"/>
                      </a:cubicBezTo>
                      <a:cubicBezTo>
                        <a:pt x="63379" y="90856"/>
                        <a:pt x="65134" y="90013"/>
                        <a:pt x="66193" y="88135"/>
                      </a:cubicBezTo>
                      <a:cubicBezTo>
                        <a:pt x="67301" y="90013"/>
                        <a:pt x="69085" y="90856"/>
                        <a:pt x="70849" y="90856"/>
                      </a:cubicBezTo>
                      <a:cubicBezTo>
                        <a:pt x="73600" y="90856"/>
                        <a:pt x="76301" y="88803"/>
                        <a:pt x="76301" y="85423"/>
                      </a:cubicBezTo>
                      <a:lnTo>
                        <a:pt x="76301" y="55716"/>
                      </a:lnTo>
                      <a:cubicBezTo>
                        <a:pt x="77224" y="56563"/>
                        <a:pt x="78315" y="56941"/>
                        <a:pt x="79379" y="56941"/>
                      </a:cubicBezTo>
                      <a:cubicBezTo>
                        <a:pt x="81726" y="56941"/>
                        <a:pt x="83943" y="55102"/>
                        <a:pt x="83943" y="52388"/>
                      </a:cubicBezTo>
                      <a:lnTo>
                        <a:pt x="83943" y="31557"/>
                      </a:lnTo>
                      <a:cubicBezTo>
                        <a:pt x="83943" y="26873"/>
                        <a:pt x="80122" y="23051"/>
                        <a:pt x="75561" y="23051"/>
                      </a:cubicBezTo>
                      <a:lnTo>
                        <a:pt x="58921" y="23051"/>
                      </a:lnTo>
                      <a:lnTo>
                        <a:pt x="49306" y="13437"/>
                      </a:lnTo>
                      <a:lnTo>
                        <a:pt x="49306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1" name="Google Shape;2881;p72"/>
                <p:cNvSpPr/>
                <p:nvPr/>
              </p:nvSpPr>
              <p:spPr>
                <a:xfrm>
                  <a:off x="4341550" y="2530825"/>
                  <a:ext cx="40100" cy="7707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3" extrusionOk="0">
                      <a:moveTo>
                        <a:pt x="1" y="1"/>
                      </a:moveTo>
                      <a:lnTo>
                        <a:pt x="1" y="3083"/>
                      </a:lnTo>
                      <a:lnTo>
                        <a:pt x="1603" y="3083"/>
                      </a:lnTo>
                      <a:lnTo>
                        <a:pt x="1603" y="1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2" name="Google Shape;2882;p72"/>
                <p:cNvSpPr/>
                <p:nvPr/>
              </p:nvSpPr>
              <p:spPr>
                <a:xfrm>
                  <a:off x="4341550" y="291605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sp>
              <p:nvSpPr>
                <p:cNvPr id="2883" name="Google Shape;2883;p72"/>
                <p:cNvSpPr/>
                <p:nvPr/>
              </p:nvSpPr>
              <p:spPr>
                <a:xfrm>
                  <a:off x="4341550" y="2721900"/>
                  <a:ext cx="40100" cy="770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604" h="3082" extrusionOk="0">
                      <a:moveTo>
                        <a:pt x="1" y="0"/>
                      </a:moveTo>
                      <a:lnTo>
                        <a:pt x="1" y="3082"/>
                      </a:lnTo>
                      <a:lnTo>
                        <a:pt x="1603" y="3082"/>
                      </a:lnTo>
                      <a:lnTo>
                        <a:pt x="1603" y="0"/>
                      </a:lnTo>
                      <a:close/>
                    </a:path>
                  </a:pathLst>
                </a:custGeom>
                <a:solidFill>
                  <a:srgbClr val="000000"/>
                </a:solidFill>
                <a:ln>
                  <a:noFill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</p:grpSp>
        </p:grpSp>
      </p:grpSp>
      <p:grpSp>
        <p:nvGrpSpPr>
          <p:cNvPr id="2884" name="Google Shape;2884;p72"/>
          <p:cNvGrpSpPr/>
          <p:nvPr/>
        </p:nvGrpSpPr>
        <p:grpSpPr>
          <a:xfrm>
            <a:off x="8984411" y="1914798"/>
            <a:ext cx="1618836" cy="1854503"/>
            <a:chOff x="8984411" y="1914798"/>
            <a:chExt cx="1618836" cy="1854503"/>
          </a:xfrm>
        </p:grpSpPr>
        <p:sp>
          <p:nvSpPr>
            <p:cNvPr id="2885" name="Google Shape;2885;p72"/>
            <p:cNvSpPr/>
            <p:nvPr/>
          </p:nvSpPr>
          <p:spPr>
            <a:xfrm>
              <a:off x="8984411" y="1914798"/>
              <a:ext cx="1618836" cy="1834200"/>
            </a:xfrm>
            <a:prstGeom prst="rect">
              <a:avLst/>
            </a:prstGeom>
            <a:solidFill>
              <a:schemeClr val="lt1"/>
            </a:solidFill>
            <a:ln>
              <a:noFill/>
            </a:ln>
            <a:effectLst>
              <a:outerShdw blurRad="214313" dist="95250" dir="5400000" algn="bl" rotWithShape="0">
                <a:srgbClr val="999999">
                  <a:alpha val="25000"/>
                </a:srgbClr>
              </a:outerShdw>
            </a:effectLst>
          </p:spPr>
          <p:txBody>
            <a:bodyPr spcFirstLastPara="1" wrap="square" lIns="91425" tIns="45700" rIns="91425" bIns="45700" anchor="t" anchorCtr="0">
              <a:noAutofit/>
            </a:bodyPr>
            <a:lstStyle/>
            <a:p>
              <a:pPr marL="0" marR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>
                <a:solidFill>
                  <a:schemeClr val="dk2"/>
                </a:solidFill>
              </a:endParaRPr>
            </a:p>
          </p:txBody>
        </p:sp>
        <p:grpSp>
          <p:nvGrpSpPr>
            <p:cNvPr id="2886" name="Google Shape;2886;p72"/>
            <p:cNvGrpSpPr/>
            <p:nvPr/>
          </p:nvGrpSpPr>
          <p:grpSpPr>
            <a:xfrm>
              <a:off x="9160575" y="2293175"/>
              <a:ext cx="1275300" cy="823550"/>
              <a:chOff x="9160575" y="2293175"/>
              <a:chExt cx="1275300" cy="823550"/>
            </a:xfrm>
          </p:grpSpPr>
          <p:grpSp>
            <p:nvGrpSpPr>
              <p:cNvPr id="2887" name="Google Shape;2887;p72"/>
              <p:cNvGrpSpPr/>
              <p:nvPr/>
            </p:nvGrpSpPr>
            <p:grpSpPr>
              <a:xfrm>
                <a:off x="9160575" y="2293175"/>
                <a:ext cx="1275300" cy="823550"/>
                <a:chOff x="9835750" y="2293175"/>
                <a:chExt cx="1275300" cy="823550"/>
              </a:xfrm>
            </p:grpSpPr>
            <p:sp>
              <p:nvSpPr>
                <p:cNvPr id="2888" name="Google Shape;2888;p72"/>
                <p:cNvSpPr/>
                <p:nvPr/>
              </p:nvSpPr>
              <p:spPr>
                <a:xfrm>
                  <a:off x="9835750" y="2297400"/>
                  <a:ext cx="1275300" cy="811500"/>
                </a:xfrm>
                <a:prstGeom prst="rect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sm" len="sm"/>
                  <a:tailEnd type="none" w="sm" len="sm"/>
                </a:ln>
              </p:spPr>
              <p:txBody>
                <a:bodyPr spcFirstLastPara="1" wrap="square" lIns="91425" tIns="91425" rIns="91425" bIns="91425" anchor="ctr" anchorCtr="0">
                  <a:noAutofit/>
                </a:bodyPr>
                <a:lstStyle/>
                <a:p>
                  <a:pPr marL="0" lvl="0" indent="0" algn="ctr" rtl="0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endParaRPr sz="1200"/>
                </a:p>
              </p:txBody>
            </p:sp>
            <p:cxnSp>
              <p:nvCxnSpPr>
                <p:cNvPr id="2889" name="Google Shape;2889;p72"/>
                <p:cNvCxnSpPr/>
                <p:nvPr/>
              </p:nvCxnSpPr>
              <p:spPr>
                <a:xfrm>
                  <a:off x="10262275" y="230162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0" name="Google Shape;2890;p72"/>
                <p:cNvCxnSpPr/>
                <p:nvPr/>
              </p:nvCxnSpPr>
              <p:spPr>
                <a:xfrm>
                  <a:off x="10688825" y="2293175"/>
                  <a:ext cx="0" cy="81510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1" name="Google Shape;2891;p72"/>
                <p:cNvCxnSpPr>
                  <a:stCxn id="2888" idx="1"/>
                </p:cNvCxnSpPr>
                <p:nvPr/>
              </p:nvCxnSpPr>
              <p:spPr>
                <a:xfrm>
                  <a:off x="9835750" y="2703150"/>
                  <a:ext cx="4308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2" name="Google Shape;2892;p72"/>
                <p:cNvCxnSpPr>
                  <a:stCxn id="2888" idx="3"/>
                </p:cNvCxnSpPr>
                <p:nvPr/>
              </p:nvCxnSpPr>
              <p:spPr>
                <a:xfrm rot="10800000">
                  <a:off x="10688950" y="2703150"/>
                  <a:ext cx="4221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3" name="Google Shape;2893;p72"/>
                <p:cNvCxnSpPr/>
                <p:nvPr/>
              </p:nvCxnSpPr>
              <p:spPr>
                <a:xfrm>
                  <a:off x="10262275" y="2483225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  <p:cxnSp>
              <p:nvCxnSpPr>
                <p:cNvPr id="2894" name="Google Shape;2894;p72"/>
                <p:cNvCxnSpPr/>
                <p:nvPr/>
              </p:nvCxnSpPr>
              <p:spPr>
                <a:xfrm>
                  <a:off x="10262275" y="2926650"/>
                  <a:ext cx="426600" cy="0"/>
                </a:xfrm>
                <a:prstGeom prst="straightConnector1">
                  <a:avLst/>
                </a:prstGeom>
                <a:noFill/>
                <a:ln w="9525" cap="flat" cmpd="sng">
                  <a:solidFill>
                    <a:schemeClr val="dk2"/>
                  </a:solidFill>
                  <a:prstDash val="solid"/>
                  <a:round/>
                  <a:headEnd type="none" w="med" len="med"/>
                  <a:tailEnd type="none" w="med" len="med"/>
                </a:ln>
              </p:spPr>
            </p:cxnSp>
          </p:grpSp>
          <p:sp>
            <p:nvSpPr>
              <p:cNvPr id="2895" name="Google Shape;2895;p72"/>
              <p:cNvSpPr/>
              <p:nvPr/>
            </p:nvSpPr>
            <p:spPr>
              <a:xfrm>
                <a:off x="9751800" y="23396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6" name="Google Shape;2896;p72"/>
              <p:cNvSpPr/>
              <p:nvPr/>
            </p:nvSpPr>
            <p:spPr>
              <a:xfrm>
                <a:off x="9325250" y="24579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7" name="Google Shape;2897;p72"/>
              <p:cNvSpPr/>
              <p:nvPr/>
            </p:nvSpPr>
            <p:spPr>
              <a:xfrm>
                <a:off x="9325250" y="28524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8" name="Google Shape;2898;p72"/>
              <p:cNvSpPr/>
              <p:nvPr/>
            </p:nvSpPr>
            <p:spPr>
              <a:xfrm>
                <a:off x="9747525" y="2654250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899" name="Google Shape;2899;p72"/>
              <p:cNvSpPr/>
              <p:nvPr/>
            </p:nvSpPr>
            <p:spPr>
              <a:xfrm>
                <a:off x="9747525" y="296887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  <p:sp>
            <p:nvSpPr>
              <p:cNvPr id="2900" name="Google Shape;2900;p72"/>
              <p:cNvSpPr/>
              <p:nvPr/>
            </p:nvSpPr>
            <p:spPr>
              <a:xfrm>
                <a:off x="10169800" y="24579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 dirty="0"/>
              </a:p>
            </p:txBody>
          </p:sp>
          <p:sp>
            <p:nvSpPr>
              <p:cNvPr id="2901" name="Google Shape;2901;p72"/>
              <p:cNvSpPr/>
              <p:nvPr/>
            </p:nvSpPr>
            <p:spPr>
              <a:xfrm>
                <a:off x="10169800" y="2852425"/>
                <a:ext cx="101400" cy="101400"/>
              </a:xfrm>
              <a:prstGeom prst="ellipse">
                <a:avLst/>
              </a:prstGeom>
              <a:solidFill>
                <a:srgbClr val="00B0F0"/>
              </a:solidFill>
              <a:ln w="9525" cap="flat" cmpd="sng">
                <a:solidFill>
                  <a:schemeClr val="dk2"/>
                </a:solidFill>
                <a:prstDash val="solid"/>
                <a:round/>
                <a:headEnd type="none" w="sm" len="sm"/>
                <a:tailEnd type="none" w="sm" len="sm"/>
              </a:ln>
            </p:spPr>
            <p:txBody>
              <a:bodyPr spcFirstLastPara="1" wrap="square" lIns="91425" tIns="91425" rIns="91425" bIns="91425" anchor="ctr" anchorCtr="0">
                <a:noAutofit/>
              </a:bodyPr>
              <a:lstStyle/>
              <a:p>
                <a:pPr marL="0" lvl="0" indent="0" algn="ctr" rtl="0">
                  <a:spcBef>
                    <a:spcPts val="0"/>
                  </a:spcBef>
                  <a:spcAft>
                    <a:spcPts val="0"/>
                  </a:spcAft>
                  <a:buNone/>
                </a:pPr>
                <a:endParaRPr sz="1200"/>
              </a:p>
            </p:txBody>
          </p:sp>
        </p:grpSp>
        <p:sp>
          <p:nvSpPr>
            <p:cNvPr id="2902" name="Google Shape;2902;p72"/>
            <p:cNvSpPr txBox="1"/>
            <p:nvPr/>
          </p:nvSpPr>
          <p:spPr>
            <a:xfrm>
              <a:off x="9022575" y="3181601"/>
              <a:ext cx="1551300" cy="5877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pt-BR" sz="1200" b="1">
                  <a:solidFill>
                    <a:schemeClr val="dk2"/>
                  </a:solidFill>
                  <a:latin typeface="Calibri"/>
                  <a:ea typeface="Calibri"/>
                  <a:cs typeface="Calibri"/>
                  <a:sym typeface="Calibri"/>
                </a:rPr>
                <a:t>MVP CANVAS</a:t>
              </a:r>
              <a:endParaRPr sz="1200" b="1"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2903" name="Google Shape;2903;p72"/>
          <p:cNvGrpSpPr/>
          <p:nvPr/>
        </p:nvGrpSpPr>
        <p:grpSpPr>
          <a:xfrm>
            <a:off x="9148361" y="105844"/>
            <a:ext cx="1318468" cy="1867361"/>
            <a:chOff x="3979850" y="1598950"/>
            <a:chExt cx="356825" cy="505375"/>
          </a:xfrm>
        </p:grpSpPr>
        <p:sp>
          <p:nvSpPr>
            <p:cNvPr id="2904" name="Google Shape;2904;p72"/>
            <p:cNvSpPr/>
            <p:nvPr/>
          </p:nvSpPr>
          <p:spPr>
            <a:xfrm>
              <a:off x="3979850" y="1602600"/>
              <a:ext cx="44475" cy="501725"/>
            </a:xfrm>
            <a:custGeom>
              <a:avLst/>
              <a:gdLst/>
              <a:ahLst/>
              <a:cxnLst/>
              <a:rect l="l" t="t" r="r" b="b"/>
              <a:pathLst>
                <a:path w="1779" h="20069" fill="none" extrusionOk="0">
                  <a:moveTo>
                    <a:pt x="1778" y="20069"/>
                  </a:moveTo>
                  <a:lnTo>
                    <a:pt x="1778" y="488"/>
                  </a:lnTo>
                  <a:lnTo>
                    <a:pt x="1778" y="488"/>
                  </a:lnTo>
                  <a:lnTo>
                    <a:pt x="1778" y="390"/>
                  </a:lnTo>
                  <a:lnTo>
                    <a:pt x="1730" y="293"/>
                  </a:lnTo>
                  <a:lnTo>
                    <a:pt x="1705" y="220"/>
                  </a:lnTo>
                  <a:lnTo>
                    <a:pt x="1632" y="147"/>
                  </a:lnTo>
                  <a:lnTo>
                    <a:pt x="1559" y="74"/>
                  </a:lnTo>
                  <a:lnTo>
                    <a:pt x="1486" y="25"/>
                  </a:lnTo>
                  <a:lnTo>
                    <a:pt x="1389" y="0"/>
                  </a:lnTo>
                  <a:lnTo>
                    <a:pt x="1291" y="0"/>
                  </a:lnTo>
                  <a:lnTo>
                    <a:pt x="488" y="0"/>
                  </a:lnTo>
                  <a:lnTo>
                    <a:pt x="488" y="0"/>
                  </a:lnTo>
                  <a:lnTo>
                    <a:pt x="390" y="0"/>
                  </a:lnTo>
                  <a:lnTo>
                    <a:pt x="293" y="25"/>
                  </a:lnTo>
                  <a:lnTo>
                    <a:pt x="220" y="74"/>
                  </a:lnTo>
                  <a:lnTo>
                    <a:pt x="147" y="147"/>
                  </a:lnTo>
                  <a:lnTo>
                    <a:pt x="98" y="220"/>
                  </a:lnTo>
                  <a:lnTo>
                    <a:pt x="49" y="293"/>
                  </a:lnTo>
                  <a:lnTo>
                    <a:pt x="25" y="390"/>
                  </a:lnTo>
                  <a:lnTo>
                    <a:pt x="1" y="488"/>
                  </a:lnTo>
                  <a:lnTo>
                    <a:pt x="1" y="20069"/>
                  </a:lnTo>
                  <a:lnTo>
                    <a:pt x="1778" y="20069"/>
                  </a:lnTo>
                  <a:close/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  <p:sp>
          <p:nvSpPr>
            <p:cNvPr id="2905" name="Google Shape;2905;p72"/>
            <p:cNvSpPr/>
            <p:nvPr/>
          </p:nvSpPr>
          <p:spPr>
            <a:xfrm>
              <a:off x="4037075" y="1598950"/>
              <a:ext cx="299600" cy="228950"/>
            </a:xfrm>
            <a:custGeom>
              <a:avLst/>
              <a:gdLst/>
              <a:ahLst/>
              <a:cxnLst/>
              <a:rect l="l" t="t" r="r" b="b"/>
              <a:pathLst>
                <a:path w="11984" h="9158" fill="none" extrusionOk="0">
                  <a:moveTo>
                    <a:pt x="1" y="8403"/>
                  </a:moveTo>
                  <a:lnTo>
                    <a:pt x="1" y="8403"/>
                  </a:lnTo>
                  <a:lnTo>
                    <a:pt x="366" y="8184"/>
                  </a:lnTo>
                  <a:lnTo>
                    <a:pt x="732" y="8013"/>
                  </a:lnTo>
                  <a:lnTo>
                    <a:pt x="1097" y="7867"/>
                  </a:lnTo>
                  <a:lnTo>
                    <a:pt x="1438" y="7770"/>
                  </a:lnTo>
                  <a:lnTo>
                    <a:pt x="1803" y="7696"/>
                  </a:lnTo>
                  <a:lnTo>
                    <a:pt x="2168" y="7672"/>
                  </a:lnTo>
                  <a:lnTo>
                    <a:pt x="2534" y="7648"/>
                  </a:lnTo>
                  <a:lnTo>
                    <a:pt x="2875" y="7672"/>
                  </a:lnTo>
                  <a:lnTo>
                    <a:pt x="3240" y="7696"/>
                  </a:lnTo>
                  <a:lnTo>
                    <a:pt x="3605" y="7745"/>
                  </a:lnTo>
                  <a:lnTo>
                    <a:pt x="3971" y="7818"/>
                  </a:lnTo>
                  <a:lnTo>
                    <a:pt x="4312" y="7891"/>
                  </a:lnTo>
                  <a:lnTo>
                    <a:pt x="5042" y="8111"/>
                  </a:lnTo>
                  <a:lnTo>
                    <a:pt x="5749" y="8330"/>
                  </a:lnTo>
                  <a:lnTo>
                    <a:pt x="6479" y="8549"/>
                  </a:lnTo>
                  <a:lnTo>
                    <a:pt x="7186" y="8768"/>
                  </a:lnTo>
                  <a:lnTo>
                    <a:pt x="7916" y="8963"/>
                  </a:lnTo>
                  <a:lnTo>
                    <a:pt x="8282" y="9036"/>
                  </a:lnTo>
                  <a:lnTo>
                    <a:pt x="8623" y="9085"/>
                  </a:lnTo>
                  <a:lnTo>
                    <a:pt x="8988" y="9133"/>
                  </a:lnTo>
                  <a:lnTo>
                    <a:pt x="9353" y="9158"/>
                  </a:lnTo>
                  <a:lnTo>
                    <a:pt x="9719" y="9133"/>
                  </a:lnTo>
                  <a:lnTo>
                    <a:pt x="10059" y="9109"/>
                  </a:lnTo>
                  <a:lnTo>
                    <a:pt x="10425" y="9060"/>
                  </a:lnTo>
                  <a:lnTo>
                    <a:pt x="10790" y="8963"/>
                  </a:lnTo>
                  <a:lnTo>
                    <a:pt x="11155" y="8841"/>
                  </a:lnTo>
                  <a:lnTo>
                    <a:pt x="11496" y="8671"/>
                  </a:lnTo>
                  <a:lnTo>
                    <a:pt x="11496" y="8671"/>
                  </a:lnTo>
                  <a:lnTo>
                    <a:pt x="11667" y="8573"/>
                  </a:lnTo>
                  <a:lnTo>
                    <a:pt x="11789" y="8476"/>
                  </a:lnTo>
                  <a:lnTo>
                    <a:pt x="11862" y="8354"/>
                  </a:lnTo>
                  <a:lnTo>
                    <a:pt x="11935" y="8232"/>
                  </a:lnTo>
                  <a:lnTo>
                    <a:pt x="11984" y="8111"/>
                  </a:lnTo>
                  <a:lnTo>
                    <a:pt x="11984" y="7989"/>
                  </a:lnTo>
                  <a:lnTo>
                    <a:pt x="11935" y="7891"/>
                  </a:lnTo>
                  <a:lnTo>
                    <a:pt x="11886" y="7794"/>
                  </a:lnTo>
                  <a:lnTo>
                    <a:pt x="11886" y="7794"/>
                  </a:lnTo>
                  <a:lnTo>
                    <a:pt x="11496" y="7404"/>
                  </a:lnTo>
                  <a:lnTo>
                    <a:pt x="11107" y="6941"/>
                  </a:lnTo>
                  <a:lnTo>
                    <a:pt x="10741" y="6454"/>
                  </a:lnTo>
                  <a:lnTo>
                    <a:pt x="10352" y="5943"/>
                  </a:lnTo>
                  <a:lnTo>
                    <a:pt x="10352" y="5943"/>
                  </a:lnTo>
                  <a:lnTo>
                    <a:pt x="10279" y="5797"/>
                  </a:lnTo>
                  <a:lnTo>
                    <a:pt x="10230" y="5651"/>
                  </a:lnTo>
                  <a:lnTo>
                    <a:pt x="10206" y="5480"/>
                  </a:lnTo>
                  <a:lnTo>
                    <a:pt x="10181" y="5285"/>
                  </a:lnTo>
                  <a:lnTo>
                    <a:pt x="10206" y="5115"/>
                  </a:lnTo>
                  <a:lnTo>
                    <a:pt x="10230" y="4944"/>
                  </a:lnTo>
                  <a:lnTo>
                    <a:pt x="10279" y="4774"/>
                  </a:lnTo>
                  <a:lnTo>
                    <a:pt x="10352" y="4603"/>
                  </a:lnTo>
                  <a:lnTo>
                    <a:pt x="10352" y="4603"/>
                  </a:lnTo>
                  <a:lnTo>
                    <a:pt x="10741" y="3873"/>
                  </a:lnTo>
                  <a:lnTo>
                    <a:pt x="11107" y="3118"/>
                  </a:lnTo>
                  <a:lnTo>
                    <a:pt x="11496" y="2338"/>
                  </a:lnTo>
                  <a:lnTo>
                    <a:pt x="11886" y="1486"/>
                  </a:lnTo>
                  <a:lnTo>
                    <a:pt x="11886" y="1486"/>
                  </a:lnTo>
                  <a:lnTo>
                    <a:pt x="11959" y="1315"/>
                  </a:lnTo>
                  <a:lnTo>
                    <a:pt x="11984" y="1169"/>
                  </a:lnTo>
                  <a:lnTo>
                    <a:pt x="11984" y="1048"/>
                  </a:lnTo>
                  <a:lnTo>
                    <a:pt x="11935" y="975"/>
                  </a:lnTo>
                  <a:lnTo>
                    <a:pt x="11862" y="950"/>
                  </a:lnTo>
                  <a:lnTo>
                    <a:pt x="11789" y="926"/>
                  </a:lnTo>
                  <a:lnTo>
                    <a:pt x="11667" y="975"/>
                  </a:lnTo>
                  <a:lnTo>
                    <a:pt x="11496" y="1023"/>
                  </a:lnTo>
                  <a:lnTo>
                    <a:pt x="11496" y="1023"/>
                  </a:lnTo>
                  <a:lnTo>
                    <a:pt x="11155" y="1194"/>
                  </a:lnTo>
                  <a:lnTo>
                    <a:pt x="10790" y="1315"/>
                  </a:lnTo>
                  <a:lnTo>
                    <a:pt x="10425" y="1413"/>
                  </a:lnTo>
                  <a:lnTo>
                    <a:pt x="10059" y="1462"/>
                  </a:lnTo>
                  <a:lnTo>
                    <a:pt x="9719" y="1510"/>
                  </a:lnTo>
                  <a:lnTo>
                    <a:pt x="9353" y="1510"/>
                  </a:lnTo>
                  <a:lnTo>
                    <a:pt x="8988" y="1486"/>
                  </a:lnTo>
                  <a:lnTo>
                    <a:pt x="8623" y="1462"/>
                  </a:lnTo>
                  <a:lnTo>
                    <a:pt x="8282" y="1389"/>
                  </a:lnTo>
                  <a:lnTo>
                    <a:pt x="7916" y="1315"/>
                  </a:lnTo>
                  <a:lnTo>
                    <a:pt x="7186" y="1145"/>
                  </a:lnTo>
                  <a:lnTo>
                    <a:pt x="6479" y="926"/>
                  </a:lnTo>
                  <a:lnTo>
                    <a:pt x="5749" y="682"/>
                  </a:lnTo>
                  <a:lnTo>
                    <a:pt x="5042" y="463"/>
                  </a:lnTo>
                  <a:lnTo>
                    <a:pt x="4312" y="268"/>
                  </a:lnTo>
                  <a:lnTo>
                    <a:pt x="3971" y="171"/>
                  </a:lnTo>
                  <a:lnTo>
                    <a:pt x="3605" y="98"/>
                  </a:lnTo>
                  <a:lnTo>
                    <a:pt x="3240" y="49"/>
                  </a:lnTo>
                  <a:lnTo>
                    <a:pt x="2875" y="25"/>
                  </a:lnTo>
                  <a:lnTo>
                    <a:pt x="2534" y="0"/>
                  </a:lnTo>
                  <a:lnTo>
                    <a:pt x="2168" y="25"/>
                  </a:lnTo>
                  <a:lnTo>
                    <a:pt x="1803" y="73"/>
                  </a:lnTo>
                  <a:lnTo>
                    <a:pt x="1438" y="122"/>
                  </a:lnTo>
                  <a:lnTo>
                    <a:pt x="1097" y="244"/>
                  </a:lnTo>
                  <a:lnTo>
                    <a:pt x="732" y="366"/>
                  </a:lnTo>
                  <a:lnTo>
                    <a:pt x="366" y="536"/>
                  </a:lnTo>
                  <a:lnTo>
                    <a:pt x="1" y="755"/>
                  </a:lnTo>
                </a:path>
              </a:pathLst>
            </a:custGeom>
            <a:noFill/>
            <a:ln w="28575" cap="rnd" cmpd="sng">
              <a:solidFill>
                <a:srgbClr val="FFFFFF"/>
              </a:solidFill>
              <a:prstDash val="solid"/>
              <a:round/>
              <a:headEnd type="none" w="sm" len="sm"/>
              <a:tailEnd type="none" w="sm" len="sm"/>
            </a:ln>
          </p:spPr>
          <p:txBody>
            <a:bodyPr spcFirstLastPara="1" wrap="square" lIns="91425" tIns="91425" rIns="91425" bIns="91425" anchor="ctr" anchorCtr="0">
              <a:noAutofit/>
            </a:bodyPr>
            <a:lstStyle/>
            <a:p>
              <a:pPr marL="0" lvl="0" indent="0" algn="ctr" rtl="0">
                <a:spcBef>
                  <a:spcPts val="0"/>
                </a:spcBef>
                <a:spcAft>
                  <a:spcPts val="0"/>
                </a:spcAft>
                <a:buNone/>
              </a:pPr>
              <a:endParaRPr sz="1200"/>
            </a:p>
          </p:txBody>
        </p:sp>
      </p:grpSp>
      <p:cxnSp>
        <p:nvCxnSpPr>
          <p:cNvPr id="2906" name="Google Shape;2906;p72"/>
          <p:cNvCxnSpPr/>
          <p:nvPr/>
        </p:nvCxnSpPr>
        <p:spPr>
          <a:xfrm>
            <a:off x="8226628" y="431562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07" name="Google Shape;2907;p72"/>
          <p:cNvCxnSpPr/>
          <p:nvPr/>
        </p:nvCxnSpPr>
        <p:spPr>
          <a:xfrm>
            <a:off x="8564703" y="709400"/>
            <a:ext cx="4281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2908" name="Google Shape;2908;p72"/>
          <p:cNvCxnSpPr/>
          <p:nvPr/>
        </p:nvCxnSpPr>
        <p:spPr>
          <a:xfrm>
            <a:off x="764803" y="6759437"/>
            <a:ext cx="4836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dash"/>
            <a:round/>
            <a:headEnd type="none" w="med" len="med"/>
            <a:tailEnd type="none" w="med" len="med"/>
          </a:ln>
        </p:spPr>
      </p:cxnSp>
      <p:cxnSp>
        <p:nvCxnSpPr>
          <p:cNvPr id="2909" name="Google Shape;2909;p72"/>
          <p:cNvCxnSpPr/>
          <p:nvPr/>
        </p:nvCxnSpPr>
        <p:spPr>
          <a:xfrm>
            <a:off x="1147753" y="6453850"/>
            <a:ext cx="825000" cy="0"/>
          </a:xfrm>
          <a:prstGeom prst="straightConnector1">
            <a:avLst/>
          </a:prstGeom>
          <a:noFill/>
          <a:ln w="28575" cap="flat" cmpd="sng">
            <a:solidFill>
              <a:srgbClr val="FFFFFF"/>
            </a:solidFill>
            <a:prstDash val="solid"/>
            <a:round/>
            <a:headEnd type="none" w="med" len="med"/>
            <a:tailEnd type="none" w="med" len="med"/>
          </a:ln>
        </p:spPr>
      </p:cxnSp>
    </p:spTree>
    <p:extLst>
      <p:ext uri="{BB962C8B-B14F-4D97-AF65-F5344CB8AC3E}">
        <p14:creationId xmlns:p14="http://schemas.microsoft.com/office/powerpoint/2010/main" val="29736272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7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166</TotalTime>
  <Words>214</Words>
  <Application>Microsoft Macintosh PowerPoint</Application>
  <PresentationFormat>Widescreen</PresentationFormat>
  <Paragraphs>60</Paragraphs>
  <Slides>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8" baseType="lpstr">
      <vt:lpstr>Calibri</vt:lpstr>
      <vt:lpstr>Arial</vt:lpstr>
      <vt:lpstr>Helvetica Neue Light</vt:lpstr>
      <vt:lpstr>Impact</vt:lpstr>
      <vt:lpstr>Helvetica Neue</vt:lpstr>
      <vt:lpstr>Office Theme</vt:lpstr>
      <vt:lpstr>LEAN INCEPTION AGENDA </vt:lpstr>
      <vt:lpstr>LEAN INCEPTION AGENDA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cp:lastModifiedBy>Paulo Caroli</cp:lastModifiedBy>
  <cp:revision>8</cp:revision>
  <dcterms:modified xsi:type="dcterms:W3CDTF">2020-06-19T16:02:07Z</dcterms:modified>
</cp:coreProperties>
</file>