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1148" r:id="rId2"/>
    <p:sldId id="1163" r:id="rId3"/>
  </p:sldIdLst>
  <p:sldSz cx="12192000" cy="6858000"/>
  <p:notesSz cx="6858000" cy="9144000"/>
  <p:defaultTextStyle>
    <a:defPPr>
      <a:defRPr lang="en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027"/>
  </p:normalViewPr>
  <p:slideViewPr>
    <p:cSldViewPr snapToGrid="0" snapToObjects="1">
      <p:cViewPr varScale="1">
        <p:scale>
          <a:sx n="73" d="100"/>
          <a:sy n="73" d="100"/>
        </p:scale>
        <p:origin x="200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D3FC63-E472-0C4F-8061-69308ECCAD99}" type="datetimeFigureOut">
              <a:rPr lang="en-US" smtClean="0"/>
              <a:t>11/25/20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95790-A83A-B247-AF66-C225C7CB6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927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61966b817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Either this slide or the previous one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g61966b817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8399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6" name="Google Shape;2796;g4195f14557_0_1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Nesta agenda, o ‘Brainstorming de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Brainstorm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Features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 acontece logo após a atividade ‘User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Journeys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 usuário’. Recomendo essa sequência se você deseja que a criação / ideação de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Brainstorm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Features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seja muito influenciada pelas ‘User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Journeys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 usuário’.</a:t>
            </a:r>
          </a:p>
          <a:p>
            <a:endParaRPr lang="en-E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 mais informações,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acesse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www.caroli.org</a:t>
            </a:r>
            <a:endParaRPr lang="en-E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797" name="Google Shape;2797;g4195f14557_0_1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313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DFF77-2E13-DC4B-9051-C074121C46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BDC9C1-C286-3D44-9E55-F7C60ABD25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504C8-11F4-ED49-8841-F370F43C8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CA64-856E-9544-89FA-98A97AC3A1AD}" type="datetimeFigureOut">
              <a:rPr lang="en-US" smtClean="0"/>
              <a:t>11/25/20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3ABC2C-D8A4-0744-B2CF-11346D8EE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F918B-8D23-BB4D-B4CB-61575ED0E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9554F-2F26-6B42-AD0B-D6216109B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12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2C5E1-A1A4-2B4E-9597-018C24215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833BF-1BCF-5045-BB26-E121C9A2F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34492-9F8D-EF40-8B7A-A5D5F37F4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CA64-856E-9544-89FA-98A97AC3A1AD}" type="datetimeFigureOut">
              <a:rPr lang="en-US" smtClean="0"/>
              <a:t>11/25/20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91854-2C44-BC4F-A7A1-369203C23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35570-1FCE-1C46-A512-973B00F88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9554F-2F26-6B42-AD0B-D6216109B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FFB9B-289C-2548-96FD-C03106D9B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F1BC78-AC68-CC4C-8D44-6AF5670B3D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97387A-72F1-C14F-BD03-C809AE3EB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CA64-856E-9544-89FA-98A97AC3A1AD}" type="datetimeFigureOut">
              <a:rPr lang="en-US" smtClean="0"/>
              <a:t>11/25/20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224CD-50A6-7C41-BE34-E8141784A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DEDB3-9354-0049-A38D-B1E1B06F5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9554F-2F26-6B42-AD0B-D6216109B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084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959BF-FB8F-1E43-AA1A-4BE398258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886AC-23FE-2540-BBBF-4E237EC534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151AB4-3522-9E48-BA14-EDE7DC10EF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86A5A2-0598-8A42-A8B6-267A288AA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CA64-856E-9544-89FA-98A97AC3A1AD}" type="datetimeFigureOut">
              <a:rPr lang="en-US" smtClean="0"/>
              <a:t>11/25/20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043C2D-F675-1A4F-B6CC-88E3CFFAC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FE90CD-D66E-BB46-9DF3-B9533149B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9554F-2F26-6B42-AD0B-D6216109B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352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202F8-576F-E14B-B60C-3DADEF628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2CA687-123A-924E-A7BB-BD5FC67186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41C55E-7CCF-B04C-950F-49FAF23A83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AC590B-2883-DB46-9B2C-7FDFE3828A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0D894F-E5BC-F743-8EB9-FFDFE55AEC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D7521F-402E-4347-B206-C44AAE43A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CA64-856E-9544-89FA-98A97AC3A1AD}" type="datetimeFigureOut">
              <a:rPr lang="en-US" smtClean="0"/>
              <a:t>11/25/20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D95E3D-D5F9-0B41-B02A-2BE17ABE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7835CA-C33C-FA46-8C12-8AE0A6294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9554F-2F26-6B42-AD0B-D6216109B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522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98D83-AC58-7F4A-8FAA-575773200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BFB673-CEC8-2F47-B2E6-0B1CC91C1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CA64-856E-9544-89FA-98A97AC3A1AD}" type="datetimeFigureOut">
              <a:rPr lang="en-US" smtClean="0"/>
              <a:t>11/25/20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6E8F20-48B9-AB46-894E-DF1EF22A4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E524E9-1D1C-FC46-ADBC-165E0CF24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9554F-2F26-6B42-AD0B-D6216109B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61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901F33-E86B-BF42-865B-E68C6B1DC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CA64-856E-9544-89FA-98A97AC3A1AD}" type="datetimeFigureOut">
              <a:rPr lang="en-US" smtClean="0"/>
              <a:t>11/25/20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599985-1D57-804B-81DC-2CBAA0AD4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78C915-E2BE-9B4D-9806-B9C3F5D34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9554F-2F26-6B42-AD0B-D6216109B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998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28E4B-FE40-9E42-90EE-381AE7119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1E7D6-4570-2344-BBA0-45CB465DE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B71B79-3E42-C44F-AE7A-AC9239016A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EF812D-5312-C947-BE32-B4C562E0A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CA64-856E-9544-89FA-98A97AC3A1AD}" type="datetimeFigureOut">
              <a:rPr lang="en-US" smtClean="0"/>
              <a:t>11/25/20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792401-09B0-464C-968B-D955CCCBB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025618-D1E7-6843-B787-E69FCB75E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9554F-2F26-6B42-AD0B-D6216109B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475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30642-B004-5A4F-9330-B2E2A2A30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D9A9A0-F6F0-3847-9317-121395EDCC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CF9F34-7B9A-574B-B5DC-346C64A6B3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E336BC-80D4-6C4D-9468-1270CCF4B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CA64-856E-9544-89FA-98A97AC3A1AD}" type="datetimeFigureOut">
              <a:rPr lang="en-US" smtClean="0"/>
              <a:t>11/25/20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EADC72-C9E2-F945-ACD8-A4EC8641E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1C69A9-B471-3342-B082-F0A148487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9554F-2F26-6B42-AD0B-D6216109B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89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9A531-BB24-A44B-BB05-C5D3E0C8B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C84BD1-3286-0244-9518-7FD2BB0D46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22A145-F76C-E748-90C5-02F683CB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CA64-856E-9544-89FA-98A97AC3A1AD}" type="datetimeFigureOut">
              <a:rPr lang="en-US" smtClean="0"/>
              <a:t>11/25/20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ABB81-0491-F047-951C-8C393CB30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99075-C2C3-5C4E-BFB5-7EB0C3863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9554F-2F26-6B42-AD0B-D6216109B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402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E3CB47-EC19-5A41-BC91-9CC1528898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18BC93-2A76-5E42-B2AF-CBBCB4E4A7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B4E5AD-E848-A04B-8ADD-DE55C58EB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CA64-856E-9544-89FA-98A97AC3A1AD}" type="datetimeFigureOut">
              <a:rPr lang="en-US" smtClean="0"/>
              <a:t>11/25/20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702C17-B4CE-9B4D-9D2E-BF3D1D479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F407B-4394-A54B-8BA7-6BD8233F0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9554F-2F26-6B42-AD0B-D6216109B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632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E81647-3244-3541-AAB8-767AF45E7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7FDB77-BD74-9044-9763-2D881E010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4D3F5C-EF1D-8648-835F-1C8B261E87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6CA64-856E-9544-89FA-98A97AC3A1AD}" type="datetimeFigureOut">
              <a:rPr lang="en-US" smtClean="0"/>
              <a:t>11/25/20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B62BA-DAE1-F443-BD46-61307F24C1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8C34D-14E6-CC40-8C60-BC2454686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9554F-2F26-6B42-AD0B-D6216109B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521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75"/>
          <p:cNvSpPr/>
          <p:nvPr/>
        </p:nvSpPr>
        <p:spPr>
          <a:xfrm rot="10800000" flipH="1">
            <a:off x="-39514" y="38741"/>
            <a:ext cx="12216000" cy="6917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75"/>
          <p:cNvSpPr txBox="1">
            <a:spLocks noGrp="1"/>
          </p:cNvSpPr>
          <p:nvPr>
            <p:ph type="title"/>
          </p:nvPr>
        </p:nvSpPr>
        <p:spPr>
          <a:xfrm>
            <a:off x="1077175" y="85726"/>
            <a:ext cx="9525200" cy="11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>
              <a:buSzPts val="3300"/>
            </a:pPr>
            <a:r>
              <a:rPr lang="en" sz="3600" b="1" dirty="0">
                <a:solidFill>
                  <a:srgbClr val="000000"/>
                </a:solidFill>
              </a:rPr>
              <a:t>AGENDA DE LA LEAN INCEPTION</a:t>
            </a:r>
            <a:endParaRPr sz="3600" b="1" dirty="0">
              <a:solidFill>
                <a:srgbClr val="000000"/>
              </a:solidFill>
            </a:endParaRPr>
          </a:p>
        </p:txBody>
      </p:sp>
      <p:cxnSp>
        <p:nvCxnSpPr>
          <p:cNvPr id="466" name="Google Shape;466;p75"/>
          <p:cNvCxnSpPr/>
          <p:nvPr/>
        </p:nvCxnSpPr>
        <p:spPr>
          <a:xfrm>
            <a:off x="8226628" y="431563"/>
            <a:ext cx="4836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67" name="Google Shape;467;p75"/>
          <p:cNvCxnSpPr/>
          <p:nvPr/>
        </p:nvCxnSpPr>
        <p:spPr>
          <a:xfrm>
            <a:off x="8564703" y="709400"/>
            <a:ext cx="4280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8" name="Google Shape;468;p75"/>
          <p:cNvCxnSpPr/>
          <p:nvPr/>
        </p:nvCxnSpPr>
        <p:spPr>
          <a:xfrm>
            <a:off x="764803" y="6759437"/>
            <a:ext cx="4836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69" name="Google Shape;469;p75"/>
          <p:cNvCxnSpPr/>
          <p:nvPr/>
        </p:nvCxnSpPr>
        <p:spPr>
          <a:xfrm>
            <a:off x="1147753" y="6453849"/>
            <a:ext cx="8252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70" name="Google Shape;470;p75"/>
          <p:cNvSpPr/>
          <p:nvPr/>
        </p:nvSpPr>
        <p:spPr>
          <a:xfrm rot="10800000" flipH="1">
            <a:off x="8124767" y="353403"/>
            <a:ext cx="297200" cy="2868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471" name="Google Shape;471;p75"/>
          <p:cNvSpPr txBox="1"/>
          <p:nvPr/>
        </p:nvSpPr>
        <p:spPr>
          <a:xfrm>
            <a:off x="8401099" y="246866"/>
            <a:ext cx="3902800" cy="3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1867" dirty="0">
                <a:latin typeface="Calibri"/>
                <a:ea typeface="Calibri"/>
                <a:cs typeface="Calibri"/>
                <a:sym typeface="Calibri"/>
              </a:rPr>
              <a:t> TODOS (</a:t>
            </a:r>
            <a:r>
              <a:rPr lang="en" sz="1867" dirty="0" err="1">
                <a:latin typeface="Calibri"/>
                <a:ea typeface="Calibri"/>
                <a:cs typeface="Calibri"/>
                <a:sym typeface="Calibri"/>
              </a:rPr>
              <a:t>equipo</a:t>
            </a:r>
            <a:r>
              <a:rPr lang="en" sz="1867" dirty="0">
                <a:latin typeface="Calibri"/>
                <a:ea typeface="Calibri"/>
                <a:cs typeface="Calibri"/>
                <a:sym typeface="Calibri"/>
              </a:rPr>
              <a:t> + stakeholders)</a:t>
            </a:r>
            <a:endParaRPr sz="1867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75"/>
          <p:cNvSpPr txBox="1"/>
          <p:nvPr/>
        </p:nvSpPr>
        <p:spPr>
          <a:xfrm>
            <a:off x="8451900" y="653266"/>
            <a:ext cx="3902800" cy="3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1867" dirty="0">
                <a:latin typeface="Calibri"/>
                <a:ea typeface="Calibri"/>
                <a:cs typeface="Calibri"/>
                <a:sym typeface="Calibri"/>
              </a:rPr>
              <a:t>EQUIPO (UX, Neg., Tec.)</a:t>
            </a:r>
            <a:endParaRPr sz="1867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75"/>
          <p:cNvSpPr/>
          <p:nvPr/>
        </p:nvSpPr>
        <p:spPr>
          <a:xfrm rot="10800000" flipH="1">
            <a:off x="8124767" y="759803"/>
            <a:ext cx="297200" cy="286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grpSp>
        <p:nvGrpSpPr>
          <p:cNvPr id="476" name="Google Shape;476;p75"/>
          <p:cNvGrpSpPr/>
          <p:nvPr/>
        </p:nvGrpSpPr>
        <p:grpSpPr>
          <a:xfrm>
            <a:off x="909675" y="1287867"/>
            <a:ext cx="9813075" cy="4730115"/>
            <a:chOff x="771140" y="1491067"/>
            <a:chExt cx="9813074" cy="4730115"/>
          </a:xfrm>
        </p:grpSpPr>
        <p:grpSp>
          <p:nvGrpSpPr>
            <p:cNvPr id="477" name="Google Shape;477;p75"/>
            <p:cNvGrpSpPr/>
            <p:nvPr/>
          </p:nvGrpSpPr>
          <p:grpSpPr>
            <a:xfrm>
              <a:off x="771140" y="1491067"/>
              <a:ext cx="9813074" cy="4706203"/>
              <a:chOff x="2233043" y="837017"/>
              <a:chExt cx="8294374" cy="4706203"/>
            </a:xfrm>
          </p:grpSpPr>
          <p:sp>
            <p:nvSpPr>
              <p:cNvPr id="478" name="Google Shape;478;p75"/>
              <p:cNvSpPr/>
              <p:nvPr/>
            </p:nvSpPr>
            <p:spPr>
              <a:xfrm>
                <a:off x="2961321" y="2148327"/>
                <a:ext cx="1368300" cy="951104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33" tIns="45700" rIns="91433" bIns="45700" anchor="ctr" anchorCtr="0">
                <a:noAutofit/>
              </a:bodyPr>
              <a:lstStyle/>
              <a:p>
                <a:pPr algn="ctr"/>
                <a:r>
                  <a:rPr lang="en" sz="1467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Kick-off de la </a:t>
                </a:r>
              </a:p>
              <a:p>
                <a:pPr algn="ctr"/>
                <a:r>
                  <a:rPr lang="en" sz="1467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Lean Inception</a:t>
                </a:r>
                <a:endParaRPr sz="1467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algn="ctr"/>
                <a:endParaRPr sz="1467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9" name="Google Shape;479;p75"/>
              <p:cNvSpPr/>
              <p:nvPr/>
            </p:nvSpPr>
            <p:spPr>
              <a:xfrm>
                <a:off x="2951158" y="3714627"/>
                <a:ext cx="1368300" cy="9000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214313" dist="95250" dir="5400000" algn="bl" rotWithShape="0">
                  <a:srgbClr val="999999">
                    <a:alpha val="25000"/>
                  </a:srgbClr>
                </a:outerShdw>
              </a:effectLst>
            </p:spPr>
            <p:txBody>
              <a:bodyPr spcFirstLastPara="1" wrap="square" lIns="91433" tIns="45700" rIns="91433" bIns="45700" anchor="ctr" anchorCtr="0">
                <a:noAutofit/>
              </a:bodyPr>
              <a:lstStyle/>
              <a:p>
                <a:pPr algn="ctr"/>
                <a:r>
                  <a:rPr lang="en" sz="1467" b="1" dirty="0">
                    <a:solidFill>
                      <a:schemeClr val="dk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Vision del </a:t>
                </a:r>
                <a:r>
                  <a:rPr lang="en" sz="1467" b="1" dirty="0" err="1">
                    <a:solidFill>
                      <a:schemeClr val="dk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Producto</a:t>
                </a:r>
                <a:endParaRPr sz="1467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0" name="Google Shape;480;p75"/>
              <p:cNvSpPr/>
              <p:nvPr/>
            </p:nvSpPr>
            <p:spPr>
              <a:xfrm>
                <a:off x="2951081" y="4346819"/>
                <a:ext cx="1368300" cy="1196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214313" dist="95250" dir="5400000" algn="bl" rotWithShape="0">
                  <a:srgbClr val="999999">
                    <a:alpha val="25000"/>
                  </a:srgbClr>
                </a:outerShdw>
              </a:effectLst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algn="ctr"/>
                <a:endParaRPr sz="1467">
                  <a:solidFill>
                    <a:schemeClr val="dk2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481" name="Google Shape;481;p75"/>
              <p:cNvSpPr/>
              <p:nvPr/>
            </p:nvSpPr>
            <p:spPr>
              <a:xfrm>
                <a:off x="2969817" y="3238872"/>
                <a:ext cx="7557600" cy="360000"/>
              </a:xfrm>
              <a:prstGeom prst="rect">
                <a:avLst/>
              </a:prstGeom>
              <a:solidFill>
                <a:srgbClr val="FF7000"/>
              </a:solidFill>
              <a:ln>
                <a:noFill/>
              </a:ln>
            </p:spPr>
            <p:txBody>
              <a:bodyPr spcFirstLastPara="1" wrap="square" lIns="91433" tIns="45700" rIns="91433" bIns="45700" anchor="ctr" anchorCtr="0">
                <a:noAutofit/>
              </a:bodyPr>
              <a:lstStyle/>
              <a:p>
                <a:pPr algn="ctr"/>
                <a:r>
                  <a:rPr lang="en" sz="1467" b="1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LUNCH</a:t>
                </a:r>
                <a:endParaRPr sz="1467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2" name="Google Shape;482;p75"/>
              <p:cNvSpPr/>
              <p:nvPr/>
            </p:nvSpPr>
            <p:spPr>
              <a:xfrm>
                <a:off x="4553993" y="3709020"/>
                <a:ext cx="1368300" cy="18342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214313" dist="95250" dir="5400000" algn="bl" rotWithShape="0">
                  <a:srgbClr val="999999">
                    <a:alpha val="25000"/>
                  </a:srgbClr>
                </a:outerShdw>
              </a:effectLst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algn="ctr"/>
                <a:endParaRPr sz="1467">
                  <a:solidFill>
                    <a:schemeClr val="dk2"/>
                  </a:solidFill>
                </a:endParaRPr>
              </a:p>
            </p:txBody>
          </p:sp>
          <p:sp>
            <p:nvSpPr>
              <p:cNvPr id="483" name="Google Shape;483;p75"/>
              <p:cNvSpPr/>
              <p:nvPr/>
            </p:nvSpPr>
            <p:spPr>
              <a:xfrm>
                <a:off x="4553993" y="1260872"/>
                <a:ext cx="1368300" cy="18342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214313" dist="95250" dir="5400000" algn="bl" rotWithShape="0">
                  <a:srgbClr val="999999">
                    <a:alpha val="25000"/>
                  </a:srgbClr>
                </a:outerShdw>
              </a:effectLst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algn="ctr"/>
                <a:endParaRPr sz="1467">
                  <a:solidFill>
                    <a:schemeClr val="dk2"/>
                  </a:solidFill>
                </a:endParaRPr>
              </a:p>
            </p:txBody>
          </p:sp>
          <p:sp>
            <p:nvSpPr>
              <p:cNvPr id="484" name="Google Shape;484;p75"/>
              <p:cNvSpPr/>
              <p:nvPr/>
            </p:nvSpPr>
            <p:spPr>
              <a:xfrm>
                <a:off x="6129661" y="3709020"/>
                <a:ext cx="1368300" cy="18342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214313" dist="95250" dir="5400000" algn="bl" rotWithShape="0">
                  <a:srgbClr val="999999">
                    <a:alpha val="25000"/>
                  </a:srgbClr>
                </a:outerShdw>
              </a:effectLst>
            </p:spPr>
            <p:txBody>
              <a:bodyPr spcFirstLastPara="1" wrap="square" lIns="91433" tIns="45700" rIns="91433" bIns="45700" anchor="b" anchorCtr="0">
                <a:noAutofit/>
              </a:bodyPr>
              <a:lstStyle/>
              <a:p>
                <a:pPr algn="ctr"/>
                <a:endParaRPr sz="1467" b="1">
                  <a:solidFill>
                    <a:schemeClr val="dk2"/>
                  </a:solidFill>
                </a:endParaRPr>
              </a:p>
            </p:txBody>
          </p:sp>
          <p:sp>
            <p:nvSpPr>
              <p:cNvPr id="485" name="Google Shape;485;p75"/>
              <p:cNvSpPr/>
              <p:nvPr/>
            </p:nvSpPr>
            <p:spPr>
              <a:xfrm>
                <a:off x="6129661" y="1260872"/>
                <a:ext cx="1368300" cy="18342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214313" dist="95250" dir="5400000" algn="bl" rotWithShape="0">
                  <a:srgbClr val="999999">
                    <a:alpha val="25000"/>
                  </a:srgbClr>
                </a:outerShdw>
              </a:effectLst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algn="ctr"/>
                <a:endParaRPr sz="1467">
                  <a:solidFill>
                    <a:schemeClr val="dk2"/>
                  </a:solidFill>
                </a:endParaRPr>
              </a:p>
            </p:txBody>
          </p:sp>
          <p:sp>
            <p:nvSpPr>
              <p:cNvPr id="487" name="Google Shape;487;p75"/>
              <p:cNvSpPr/>
              <p:nvPr/>
            </p:nvSpPr>
            <p:spPr>
              <a:xfrm>
                <a:off x="9146480" y="3705634"/>
                <a:ext cx="1368300" cy="91710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33" tIns="45700" rIns="91433" bIns="45700" anchor="ctr" anchorCtr="0">
                <a:noAutofit/>
              </a:bodyPr>
              <a:lstStyle/>
              <a:p>
                <a:pPr algn="ctr"/>
                <a:r>
                  <a:rPr lang="en" sz="1467" dirty="0">
                    <a:solidFill>
                      <a:schemeClr val="lt1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rPr>
                  <a:t>Showcase</a:t>
                </a:r>
                <a:endParaRPr sz="1467" dirty="0">
                  <a:solidFill>
                    <a:schemeClr val="lt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488" name="Google Shape;488;p75"/>
              <p:cNvSpPr/>
              <p:nvPr/>
            </p:nvSpPr>
            <p:spPr>
              <a:xfrm>
                <a:off x="7617722" y="3699148"/>
                <a:ext cx="1368300" cy="18342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214313" dist="95250" dir="5400000" algn="bl" rotWithShape="0">
                  <a:srgbClr val="999999">
                    <a:alpha val="25000"/>
                  </a:srgbClr>
                </a:outerShdw>
              </a:effectLst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algn="ctr"/>
                <a:endParaRPr sz="1467">
                  <a:solidFill>
                    <a:schemeClr val="dk2"/>
                  </a:solidFill>
                </a:endParaRPr>
              </a:p>
            </p:txBody>
          </p:sp>
          <p:sp>
            <p:nvSpPr>
              <p:cNvPr id="489" name="Google Shape;489;p75"/>
              <p:cNvSpPr txBox="1"/>
              <p:nvPr/>
            </p:nvSpPr>
            <p:spPr>
              <a:xfrm>
                <a:off x="3224446" y="837017"/>
                <a:ext cx="10482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algn="ctr"/>
                <a:r>
                  <a:rPr lang="pt-BR" sz="2000" b="1" dirty="0">
                    <a:solidFill>
                      <a:srgbClr val="ED804C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DAY 1</a:t>
                </a:r>
                <a:endParaRPr lang="pt-BR" sz="2000" dirty="0"/>
              </a:p>
              <a:p>
                <a:pPr algn="ctr"/>
                <a:endParaRPr sz="1467" dirty="0"/>
              </a:p>
            </p:txBody>
          </p:sp>
          <p:sp>
            <p:nvSpPr>
              <p:cNvPr id="490" name="Google Shape;490;p75"/>
              <p:cNvSpPr txBox="1"/>
              <p:nvPr/>
            </p:nvSpPr>
            <p:spPr>
              <a:xfrm>
                <a:off x="4597052" y="837017"/>
                <a:ext cx="13113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algn="ctr"/>
                <a:r>
                  <a:rPr lang="pt-BR" sz="2000" b="1" dirty="0">
                    <a:solidFill>
                      <a:srgbClr val="ED804C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DAY 2</a:t>
                </a:r>
                <a:endParaRPr lang="pt-BR" sz="2000" dirty="0"/>
              </a:p>
              <a:p>
                <a:pPr algn="ctr"/>
                <a:endParaRPr sz="1467" dirty="0"/>
              </a:p>
            </p:txBody>
          </p:sp>
          <p:sp>
            <p:nvSpPr>
              <p:cNvPr id="491" name="Google Shape;491;p75"/>
              <p:cNvSpPr txBox="1"/>
              <p:nvPr/>
            </p:nvSpPr>
            <p:spPr>
              <a:xfrm>
                <a:off x="6058383" y="837017"/>
                <a:ext cx="15177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algn="ctr"/>
                <a:r>
                  <a:rPr lang="pt-BR" sz="2000" b="1" dirty="0">
                    <a:solidFill>
                      <a:srgbClr val="ED804C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DAY 3</a:t>
                </a:r>
                <a:endParaRPr lang="pt-BR" sz="2000" dirty="0"/>
              </a:p>
              <a:p>
                <a:pPr algn="ctr"/>
                <a:endParaRPr sz="1467" dirty="0"/>
              </a:p>
            </p:txBody>
          </p:sp>
          <p:sp>
            <p:nvSpPr>
              <p:cNvPr id="492" name="Google Shape;492;p75"/>
              <p:cNvSpPr txBox="1"/>
              <p:nvPr/>
            </p:nvSpPr>
            <p:spPr>
              <a:xfrm>
                <a:off x="7693720" y="837017"/>
                <a:ext cx="13113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algn="ctr"/>
                <a:r>
                  <a:rPr lang="pt-BR" sz="2000" b="1" dirty="0">
                    <a:solidFill>
                      <a:srgbClr val="ED804C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DAY 4</a:t>
                </a:r>
                <a:endParaRPr lang="pt-BR" sz="2000" dirty="0"/>
              </a:p>
              <a:p>
                <a:pPr algn="ctr"/>
                <a:endParaRPr sz="1467" dirty="0"/>
              </a:p>
            </p:txBody>
          </p:sp>
          <p:sp>
            <p:nvSpPr>
              <p:cNvPr id="493" name="Google Shape;493;p75"/>
              <p:cNvSpPr txBox="1"/>
              <p:nvPr/>
            </p:nvSpPr>
            <p:spPr>
              <a:xfrm>
                <a:off x="9188578" y="837017"/>
                <a:ext cx="13113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algn="ctr"/>
                <a:r>
                  <a:rPr lang="pt-BR" sz="2000" b="1" dirty="0">
                    <a:solidFill>
                      <a:srgbClr val="ED804C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DAY 5</a:t>
                </a:r>
                <a:endParaRPr lang="pt-BR" sz="2000" dirty="0"/>
              </a:p>
              <a:p>
                <a:pPr algn="ctr"/>
                <a:endParaRPr sz="1467" dirty="0"/>
              </a:p>
            </p:txBody>
          </p:sp>
          <p:sp>
            <p:nvSpPr>
              <p:cNvPr id="494" name="Google Shape;494;p75"/>
              <p:cNvSpPr txBox="1"/>
              <p:nvPr/>
            </p:nvSpPr>
            <p:spPr>
              <a:xfrm rot="-5400000">
                <a:off x="1810943" y="4425995"/>
                <a:ext cx="12444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algn="ctr"/>
                <a:r>
                  <a:rPr lang="en" sz="2000" b="1">
                    <a:solidFill>
                      <a:srgbClr val="ED804C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TARDE</a:t>
                </a:r>
                <a:endParaRPr sz="1467"/>
              </a:p>
            </p:txBody>
          </p:sp>
          <p:sp>
            <p:nvSpPr>
              <p:cNvPr id="495" name="Google Shape;495;p75"/>
              <p:cNvSpPr txBox="1"/>
              <p:nvPr/>
            </p:nvSpPr>
            <p:spPr>
              <a:xfrm rot="-5400000">
                <a:off x="1766095" y="2018765"/>
                <a:ext cx="1334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33" tIns="45700" rIns="91433" bIns="45700" anchor="t" anchorCtr="0">
                <a:noAutofit/>
              </a:bodyPr>
              <a:lstStyle/>
              <a:p>
                <a:pPr algn="ctr"/>
                <a:r>
                  <a:rPr lang="en" sz="2000" b="1" dirty="0">
                    <a:solidFill>
                      <a:srgbClr val="ED804C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MAÑANA</a:t>
                </a:r>
                <a:endParaRPr sz="1467" dirty="0"/>
              </a:p>
            </p:txBody>
          </p:sp>
        </p:grpSp>
        <p:grpSp>
          <p:nvGrpSpPr>
            <p:cNvPr id="496" name="Google Shape;496;p75"/>
            <p:cNvGrpSpPr/>
            <p:nvPr/>
          </p:nvGrpSpPr>
          <p:grpSpPr>
            <a:xfrm>
              <a:off x="5806220" y="4653271"/>
              <a:ext cx="769615" cy="669507"/>
              <a:chOff x="3090425" y="1354200"/>
              <a:chExt cx="2482629" cy="2159700"/>
            </a:xfrm>
          </p:grpSpPr>
          <p:sp>
            <p:nvSpPr>
              <p:cNvPr id="497" name="Google Shape;497;p75"/>
              <p:cNvSpPr/>
              <p:nvPr/>
            </p:nvSpPr>
            <p:spPr>
              <a:xfrm>
                <a:off x="4381625" y="1375225"/>
                <a:ext cx="847450" cy="539300"/>
              </a:xfrm>
              <a:custGeom>
                <a:avLst/>
                <a:gdLst/>
                <a:ahLst/>
                <a:cxnLst/>
                <a:rect l="l" t="t" r="r" b="b"/>
                <a:pathLst>
                  <a:path w="33898" h="21572" extrusionOk="0">
                    <a:moveTo>
                      <a:pt x="0" y="1"/>
                    </a:moveTo>
                    <a:lnTo>
                      <a:pt x="6163" y="10725"/>
                    </a:lnTo>
                    <a:lnTo>
                      <a:pt x="0" y="21572"/>
                    </a:lnTo>
                    <a:lnTo>
                      <a:pt x="33898" y="21572"/>
                    </a:lnTo>
                    <a:lnTo>
                      <a:pt x="33898" y="1"/>
                    </a:lnTo>
                    <a:close/>
                  </a:path>
                </a:pathLst>
              </a:custGeom>
              <a:solidFill>
                <a:srgbClr val="FF743D"/>
              </a:solidFill>
              <a:ln>
                <a:noFill/>
              </a:ln>
            </p:spPr>
            <p:txBody>
              <a:bodyPr spcFirstLastPara="1" wrap="square" lIns="91433" tIns="91433" rIns="91433" bIns="91433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498" name="Google Shape;498;p75"/>
              <p:cNvSpPr/>
              <p:nvPr/>
            </p:nvSpPr>
            <p:spPr>
              <a:xfrm>
                <a:off x="4347725" y="1356750"/>
                <a:ext cx="899850" cy="576275"/>
              </a:xfrm>
              <a:custGeom>
                <a:avLst/>
                <a:gdLst/>
                <a:ahLst/>
                <a:cxnLst/>
                <a:rect l="l" t="t" r="r" b="b"/>
                <a:pathLst>
                  <a:path w="35994" h="23051" extrusionOk="0">
                    <a:moveTo>
                      <a:pt x="34514" y="1479"/>
                    </a:moveTo>
                    <a:lnTo>
                      <a:pt x="34514" y="21571"/>
                    </a:lnTo>
                    <a:lnTo>
                      <a:pt x="2712" y="21571"/>
                    </a:lnTo>
                    <a:lnTo>
                      <a:pt x="8382" y="11464"/>
                    </a:lnTo>
                    <a:lnTo>
                      <a:pt x="2712" y="1479"/>
                    </a:lnTo>
                    <a:close/>
                    <a:moveTo>
                      <a:pt x="0" y="0"/>
                    </a:moveTo>
                    <a:lnTo>
                      <a:pt x="6656" y="11464"/>
                    </a:lnTo>
                    <a:lnTo>
                      <a:pt x="0" y="23051"/>
                    </a:lnTo>
                    <a:lnTo>
                      <a:pt x="35993" y="23051"/>
                    </a:lnTo>
                    <a:lnTo>
                      <a:pt x="3599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33" tIns="91433" rIns="91433" bIns="91433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499" name="Google Shape;499;p75"/>
              <p:cNvSpPr/>
              <p:nvPr/>
            </p:nvSpPr>
            <p:spPr>
              <a:xfrm>
                <a:off x="5210575" y="1933000"/>
                <a:ext cx="37000" cy="1559325"/>
              </a:xfrm>
              <a:custGeom>
                <a:avLst/>
                <a:gdLst/>
                <a:ahLst/>
                <a:cxnLst/>
                <a:rect l="l" t="t" r="r" b="b"/>
                <a:pathLst>
                  <a:path w="1480" h="62373" extrusionOk="0">
                    <a:moveTo>
                      <a:pt x="0" y="1"/>
                    </a:moveTo>
                    <a:lnTo>
                      <a:pt x="0" y="62373"/>
                    </a:lnTo>
                    <a:lnTo>
                      <a:pt x="1479" y="62373"/>
                    </a:lnTo>
                    <a:lnTo>
                      <a:pt x="1479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33" tIns="91433" rIns="91433" bIns="91433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500" name="Google Shape;500;p75"/>
              <p:cNvSpPr/>
              <p:nvPr/>
            </p:nvSpPr>
            <p:spPr>
              <a:xfrm>
                <a:off x="3903975" y="2808175"/>
                <a:ext cx="819725" cy="696475"/>
              </a:xfrm>
              <a:custGeom>
                <a:avLst/>
                <a:gdLst/>
                <a:ahLst/>
                <a:cxnLst/>
                <a:rect l="l" t="t" r="r" b="b"/>
                <a:pathLst>
                  <a:path w="32789" h="27859" extrusionOk="0">
                    <a:moveTo>
                      <a:pt x="12943" y="1"/>
                    </a:moveTo>
                    <a:lnTo>
                      <a:pt x="0" y="16148"/>
                    </a:lnTo>
                    <a:lnTo>
                      <a:pt x="1233" y="17135"/>
                    </a:lnTo>
                    <a:lnTo>
                      <a:pt x="12943" y="2466"/>
                    </a:lnTo>
                    <a:lnTo>
                      <a:pt x="31556" y="27859"/>
                    </a:lnTo>
                    <a:lnTo>
                      <a:pt x="32788" y="26996"/>
                    </a:lnTo>
                    <a:lnTo>
                      <a:pt x="12943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33" tIns="91433" rIns="91433" bIns="91433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501" name="Google Shape;501;p75"/>
              <p:cNvSpPr/>
              <p:nvPr/>
            </p:nvSpPr>
            <p:spPr>
              <a:xfrm>
                <a:off x="4326150" y="2537000"/>
                <a:ext cx="918350" cy="736525"/>
              </a:xfrm>
              <a:custGeom>
                <a:avLst/>
                <a:gdLst/>
                <a:ahLst/>
                <a:cxnLst/>
                <a:rect l="l" t="t" r="r" b="b"/>
                <a:pathLst>
                  <a:path w="36734" h="29461" extrusionOk="0">
                    <a:moveTo>
                      <a:pt x="14546" y="0"/>
                    </a:moveTo>
                    <a:lnTo>
                      <a:pt x="0" y="17751"/>
                    </a:lnTo>
                    <a:lnTo>
                      <a:pt x="1233" y="18737"/>
                    </a:lnTo>
                    <a:lnTo>
                      <a:pt x="14546" y="2466"/>
                    </a:lnTo>
                    <a:lnTo>
                      <a:pt x="35501" y="29461"/>
                    </a:lnTo>
                    <a:lnTo>
                      <a:pt x="36733" y="28475"/>
                    </a:lnTo>
                    <a:lnTo>
                      <a:pt x="1454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33" tIns="91433" rIns="91433" bIns="91433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502" name="Google Shape;502;p75"/>
              <p:cNvSpPr/>
              <p:nvPr/>
            </p:nvSpPr>
            <p:spPr>
              <a:xfrm>
                <a:off x="4840775" y="2305875"/>
                <a:ext cx="403725" cy="490000"/>
              </a:xfrm>
              <a:custGeom>
                <a:avLst/>
                <a:gdLst/>
                <a:ahLst/>
                <a:cxnLst/>
                <a:rect l="l" t="t" r="r" b="b"/>
                <a:pathLst>
                  <a:path w="16149" h="19600" extrusionOk="0">
                    <a:moveTo>
                      <a:pt x="14916" y="1"/>
                    </a:moveTo>
                    <a:lnTo>
                      <a:pt x="1" y="18614"/>
                    </a:lnTo>
                    <a:lnTo>
                      <a:pt x="1233" y="19600"/>
                    </a:lnTo>
                    <a:lnTo>
                      <a:pt x="16148" y="987"/>
                    </a:lnTo>
                    <a:lnTo>
                      <a:pt x="14916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33" tIns="91433" rIns="91433" bIns="91433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503" name="Google Shape;503;p75"/>
              <p:cNvSpPr/>
              <p:nvPr/>
            </p:nvSpPr>
            <p:spPr>
              <a:xfrm>
                <a:off x="3900869" y="3473799"/>
                <a:ext cx="1672184" cy="40088"/>
              </a:xfrm>
              <a:custGeom>
                <a:avLst/>
                <a:gdLst/>
                <a:ahLst/>
                <a:cxnLst/>
                <a:rect l="l" t="t" r="r" b="b"/>
                <a:pathLst>
                  <a:path w="83945" h="1604" extrusionOk="0">
                    <a:moveTo>
                      <a:pt x="1" y="1"/>
                    </a:moveTo>
                    <a:lnTo>
                      <a:pt x="1" y="1603"/>
                    </a:lnTo>
                    <a:lnTo>
                      <a:pt x="83944" y="1603"/>
                    </a:lnTo>
                    <a:lnTo>
                      <a:pt x="83944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33" tIns="91433" rIns="91433" bIns="91433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504" name="Google Shape;504;p75"/>
              <p:cNvSpPr/>
              <p:nvPr/>
            </p:nvSpPr>
            <p:spPr>
              <a:xfrm>
                <a:off x="3256825" y="1354200"/>
                <a:ext cx="449950" cy="387775"/>
              </a:xfrm>
              <a:custGeom>
                <a:avLst/>
                <a:gdLst/>
                <a:ahLst/>
                <a:cxnLst/>
                <a:rect l="l" t="t" r="r" b="b"/>
                <a:pathLst>
                  <a:path w="17998" h="15511" extrusionOk="0">
                    <a:moveTo>
                      <a:pt x="10355" y="1581"/>
                    </a:moveTo>
                    <a:cubicBezTo>
                      <a:pt x="13683" y="1581"/>
                      <a:pt x="16518" y="4293"/>
                      <a:pt x="16518" y="7745"/>
                    </a:cubicBezTo>
                    <a:cubicBezTo>
                      <a:pt x="16518" y="11478"/>
                      <a:pt x="13503" y="13927"/>
                      <a:pt x="10329" y="13927"/>
                    </a:cubicBezTo>
                    <a:cubicBezTo>
                      <a:pt x="8787" y="13927"/>
                      <a:pt x="7207" y="13349"/>
                      <a:pt x="5917" y="12059"/>
                    </a:cubicBezTo>
                    <a:cubicBezTo>
                      <a:pt x="2096" y="8238"/>
                      <a:pt x="4808" y="1581"/>
                      <a:pt x="10355" y="1581"/>
                    </a:cubicBezTo>
                    <a:close/>
                    <a:moveTo>
                      <a:pt x="10276" y="0"/>
                    </a:moveTo>
                    <a:cubicBezTo>
                      <a:pt x="8367" y="0"/>
                      <a:pt x="6411" y="717"/>
                      <a:pt x="4808" y="2321"/>
                    </a:cubicBezTo>
                    <a:cubicBezTo>
                      <a:pt x="0" y="7128"/>
                      <a:pt x="3452" y="15510"/>
                      <a:pt x="10355" y="15510"/>
                    </a:cubicBezTo>
                    <a:cubicBezTo>
                      <a:pt x="14546" y="15510"/>
                      <a:pt x="17997" y="12059"/>
                      <a:pt x="17997" y="7745"/>
                    </a:cubicBezTo>
                    <a:cubicBezTo>
                      <a:pt x="17997" y="3087"/>
                      <a:pt x="14237" y="0"/>
                      <a:pt x="1027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33" tIns="91433" rIns="91433" bIns="91433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505" name="Google Shape;505;p75"/>
              <p:cNvSpPr/>
              <p:nvPr/>
            </p:nvSpPr>
            <p:spPr>
              <a:xfrm>
                <a:off x="3284550" y="2512350"/>
                <a:ext cx="274300" cy="1001550"/>
              </a:xfrm>
              <a:custGeom>
                <a:avLst/>
                <a:gdLst/>
                <a:ahLst/>
                <a:cxnLst/>
                <a:rect l="l" t="t" r="r" b="b"/>
                <a:pathLst>
                  <a:path w="10972" h="40062" extrusionOk="0">
                    <a:moveTo>
                      <a:pt x="1" y="0"/>
                    </a:moveTo>
                    <a:lnTo>
                      <a:pt x="1" y="34638"/>
                    </a:lnTo>
                    <a:cubicBezTo>
                      <a:pt x="1" y="37596"/>
                      <a:pt x="2343" y="40061"/>
                      <a:pt x="5301" y="40061"/>
                    </a:cubicBezTo>
                    <a:cubicBezTo>
                      <a:pt x="8260" y="40061"/>
                      <a:pt x="10725" y="37596"/>
                      <a:pt x="10725" y="34638"/>
                    </a:cubicBezTo>
                    <a:lnTo>
                      <a:pt x="10725" y="9492"/>
                    </a:lnTo>
                    <a:cubicBezTo>
                      <a:pt x="10725" y="8999"/>
                      <a:pt x="10355" y="8752"/>
                      <a:pt x="9985" y="8752"/>
                    </a:cubicBezTo>
                    <a:cubicBezTo>
                      <a:pt x="9616" y="8752"/>
                      <a:pt x="9246" y="8999"/>
                      <a:pt x="9246" y="9492"/>
                    </a:cubicBezTo>
                    <a:lnTo>
                      <a:pt x="9246" y="34638"/>
                    </a:lnTo>
                    <a:cubicBezTo>
                      <a:pt x="9246" y="37165"/>
                      <a:pt x="7304" y="38428"/>
                      <a:pt x="5363" y="38428"/>
                    </a:cubicBezTo>
                    <a:cubicBezTo>
                      <a:pt x="3421" y="38428"/>
                      <a:pt x="1480" y="37165"/>
                      <a:pt x="1480" y="34638"/>
                    </a:cubicBezTo>
                    <a:lnTo>
                      <a:pt x="1480" y="1480"/>
                    </a:lnTo>
                    <a:lnTo>
                      <a:pt x="9985" y="1480"/>
                    </a:lnTo>
                    <a:cubicBezTo>
                      <a:pt x="10971" y="1480"/>
                      <a:pt x="10971" y="0"/>
                      <a:pt x="998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33" tIns="91433" rIns="91433" bIns="91433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506" name="Google Shape;506;p75"/>
              <p:cNvSpPr/>
              <p:nvPr/>
            </p:nvSpPr>
            <p:spPr>
              <a:xfrm>
                <a:off x="3506425" y="2512350"/>
                <a:ext cx="277375" cy="1001550"/>
              </a:xfrm>
              <a:custGeom>
                <a:avLst/>
                <a:gdLst/>
                <a:ahLst/>
                <a:cxnLst/>
                <a:rect l="l" t="t" r="r" b="b"/>
                <a:pathLst>
                  <a:path w="11095" h="40062" extrusionOk="0">
                    <a:moveTo>
                      <a:pt x="1110" y="0"/>
                    </a:moveTo>
                    <a:cubicBezTo>
                      <a:pt x="1" y="0"/>
                      <a:pt x="1" y="1480"/>
                      <a:pt x="1110" y="1480"/>
                    </a:cubicBezTo>
                    <a:lnTo>
                      <a:pt x="9616" y="1480"/>
                    </a:lnTo>
                    <a:lnTo>
                      <a:pt x="9616" y="34638"/>
                    </a:lnTo>
                    <a:cubicBezTo>
                      <a:pt x="9616" y="37165"/>
                      <a:pt x="7674" y="38428"/>
                      <a:pt x="5733" y="38428"/>
                    </a:cubicBezTo>
                    <a:cubicBezTo>
                      <a:pt x="3791" y="38428"/>
                      <a:pt x="1850" y="37165"/>
                      <a:pt x="1850" y="34638"/>
                    </a:cubicBezTo>
                    <a:lnTo>
                      <a:pt x="1850" y="9492"/>
                    </a:lnTo>
                    <a:cubicBezTo>
                      <a:pt x="1850" y="8999"/>
                      <a:pt x="1480" y="8752"/>
                      <a:pt x="1110" y="8752"/>
                    </a:cubicBezTo>
                    <a:cubicBezTo>
                      <a:pt x="741" y="8752"/>
                      <a:pt x="371" y="8999"/>
                      <a:pt x="371" y="9492"/>
                    </a:cubicBezTo>
                    <a:lnTo>
                      <a:pt x="371" y="34638"/>
                    </a:lnTo>
                    <a:cubicBezTo>
                      <a:pt x="371" y="37596"/>
                      <a:pt x="2713" y="40061"/>
                      <a:pt x="5671" y="40061"/>
                    </a:cubicBezTo>
                    <a:cubicBezTo>
                      <a:pt x="8629" y="40061"/>
                      <a:pt x="11095" y="37596"/>
                      <a:pt x="11095" y="34638"/>
                    </a:cubicBezTo>
                    <a:lnTo>
                      <a:pt x="1109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33" tIns="91433" rIns="91433" bIns="91433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507" name="Google Shape;507;p75"/>
              <p:cNvSpPr/>
              <p:nvPr/>
            </p:nvSpPr>
            <p:spPr>
              <a:xfrm>
                <a:off x="3090425" y="1818975"/>
                <a:ext cx="237300" cy="847475"/>
              </a:xfrm>
              <a:custGeom>
                <a:avLst/>
                <a:gdLst/>
                <a:ahLst/>
                <a:cxnLst/>
                <a:rect l="l" t="t" r="r" b="b"/>
                <a:pathLst>
                  <a:path w="9492" h="33899" extrusionOk="0">
                    <a:moveTo>
                      <a:pt x="8505" y="1"/>
                    </a:moveTo>
                    <a:cubicBezTo>
                      <a:pt x="3821" y="1"/>
                      <a:pt x="0" y="3699"/>
                      <a:pt x="0" y="8383"/>
                    </a:cubicBezTo>
                    <a:lnTo>
                      <a:pt x="0" y="29215"/>
                    </a:lnTo>
                    <a:cubicBezTo>
                      <a:pt x="0" y="31803"/>
                      <a:pt x="2096" y="33899"/>
                      <a:pt x="4684" y="33899"/>
                    </a:cubicBezTo>
                    <a:cubicBezTo>
                      <a:pt x="7150" y="33899"/>
                      <a:pt x="9245" y="31803"/>
                      <a:pt x="9245" y="29215"/>
                    </a:cubicBezTo>
                    <a:lnTo>
                      <a:pt x="9245" y="9369"/>
                    </a:lnTo>
                    <a:cubicBezTo>
                      <a:pt x="9245" y="8876"/>
                      <a:pt x="8875" y="8629"/>
                      <a:pt x="8505" y="8629"/>
                    </a:cubicBezTo>
                    <a:cubicBezTo>
                      <a:pt x="8136" y="8629"/>
                      <a:pt x="7766" y="8876"/>
                      <a:pt x="7766" y="9369"/>
                    </a:cubicBezTo>
                    <a:lnTo>
                      <a:pt x="7766" y="29215"/>
                    </a:lnTo>
                    <a:cubicBezTo>
                      <a:pt x="7766" y="31248"/>
                      <a:pt x="6225" y="32265"/>
                      <a:pt x="4684" y="32265"/>
                    </a:cubicBezTo>
                    <a:cubicBezTo>
                      <a:pt x="3143" y="32265"/>
                      <a:pt x="1603" y="31248"/>
                      <a:pt x="1603" y="29215"/>
                    </a:cubicBezTo>
                    <a:lnTo>
                      <a:pt x="1603" y="8383"/>
                    </a:lnTo>
                    <a:cubicBezTo>
                      <a:pt x="1603" y="4562"/>
                      <a:pt x="4684" y="1480"/>
                      <a:pt x="8505" y="1480"/>
                    </a:cubicBezTo>
                    <a:cubicBezTo>
                      <a:pt x="9492" y="1480"/>
                      <a:pt x="9492" y="1"/>
                      <a:pt x="850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33" tIns="91433" rIns="91433" bIns="91433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508" name="Google Shape;508;p75"/>
              <p:cNvSpPr/>
              <p:nvPr/>
            </p:nvSpPr>
            <p:spPr>
              <a:xfrm>
                <a:off x="3275325" y="1465500"/>
                <a:ext cx="1005425" cy="1083850"/>
              </a:xfrm>
              <a:custGeom>
                <a:avLst/>
                <a:gdLst/>
                <a:ahLst/>
                <a:cxnLst/>
                <a:rect l="l" t="t" r="r" b="b"/>
                <a:pathLst>
                  <a:path w="40217" h="43354" extrusionOk="0">
                    <a:moveTo>
                      <a:pt x="33489" y="0"/>
                    </a:moveTo>
                    <a:cubicBezTo>
                      <a:pt x="32376" y="0"/>
                      <a:pt x="31219" y="460"/>
                      <a:pt x="30200" y="1567"/>
                    </a:cubicBezTo>
                    <a:lnTo>
                      <a:pt x="17627" y="14140"/>
                    </a:lnTo>
                    <a:lnTo>
                      <a:pt x="1109" y="14140"/>
                    </a:lnTo>
                    <a:cubicBezTo>
                      <a:pt x="0" y="14140"/>
                      <a:pt x="0" y="15619"/>
                      <a:pt x="1109" y="15619"/>
                    </a:cubicBezTo>
                    <a:lnTo>
                      <a:pt x="18243" y="15619"/>
                    </a:lnTo>
                    <a:lnTo>
                      <a:pt x="31186" y="2676"/>
                    </a:lnTo>
                    <a:cubicBezTo>
                      <a:pt x="31802" y="2060"/>
                      <a:pt x="32604" y="1752"/>
                      <a:pt x="33405" y="1752"/>
                    </a:cubicBezTo>
                    <a:cubicBezTo>
                      <a:pt x="34206" y="1752"/>
                      <a:pt x="35007" y="2060"/>
                      <a:pt x="35624" y="2676"/>
                    </a:cubicBezTo>
                    <a:cubicBezTo>
                      <a:pt x="36856" y="3909"/>
                      <a:pt x="36856" y="5881"/>
                      <a:pt x="35624" y="6990"/>
                    </a:cubicBezTo>
                    <a:lnTo>
                      <a:pt x="18860" y="23878"/>
                    </a:lnTo>
                    <a:lnTo>
                      <a:pt x="18860" y="41874"/>
                    </a:lnTo>
                    <a:lnTo>
                      <a:pt x="1849" y="41874"/>
                    </a:lnTo>
                    <a:lnTo>
                      <a:pt x="1849" y="24124"/>
                    </a:lnTo>
                    <a:cubicBezTo>
                      <a:pt x="1849" y="23570"/>
                      <a:pt x="1479" y="23292"/>
                      <a:pt x="1109" y="23292"/>
                    </a:cubicBezTo>
                    <a:cubicBezTo>
                      <a:pt x="740" y="23292"/>
                      <a:pt x="370" y="23570"/>
                      <a:pt x="370" y="24124"/>
                    </a:cubicBezTo>
                    <a:lnTo>
                      <a:pt x="370" y="43354"/>
                    </a:lnTo>
                    <a:lnTo>
                      <a:pt x="20339" y="43354"/>
                    </a:lnTo>
                    <a:lnTo>
                      <a:pt x="20339" y="24494"/>
                    </a:lnTo>
                    <a:lnTo>
                      <a:pt x="36733" y="8100"/>
                    </a:lnTo>
                    <a:cubicBezTo>
                      <a:pt x="40216" y="4805"/>
                      <a:pt x="37085" y="0"/>
                      <a:pt x="3348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33" tIns="91433" rIns="91433" bIns="91433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509" name="Google Shape;509;p75"/>
              <p:cNvSpPr/>
              <p:nvPr/>
            </p:nvSpPr>
            <p:spPr>
              <a:xfrm>
                <a:off x="3515675" y="1951500"/>
                <a:ext cx="37000" cy="462250"/>
              </a:xfrm>
              <a:custGeom>
                <a:avLst/>
                <a:gdLst/>
                <a:ahLst/>
                <a:cxnLst/>
                <a:rect l="l" t="t" r="r" b="b"/>
                <a:pathLst>
                  <a:path w="1480" h="18490" extrusionOk="0">
                    <a:moveTo>
                      <a:pt x="1" y="0"/>
                    </a:moveTo>
                    <a:lnTo>
                      <a:pt x="1" y="3082"/>
                    </a:lnTo>
                    <a:lnTo>
                      <a:pt x="1480" y="3082"/>
                    </a:lnTo>
                    <a:lnTo>
                      <a:pt x="1480" y="0"/>
                    </a:lnTo>
                    <a:close/>
                    <a:moveTo>
                      <a:pt x="1" y="7766"/>
                    </a:moveTo>
                    <a:lnTo>
                      <a:pt x="1" y="10847"/>
                    </a:lnTo>
                    <a:lnTo>
                      <a:pt x="1480" y="10847"/>
                    </a:lnTo>
                    <a:lnTo>
                      <a:pt x="1480" y="7766"/>
                    </a:lnTo>
                    <a:close/>
                    <a:moveTo>
                      <a:pt x="1" y="15408"/>
                    </a:moveTo>
                    <a:lnTo>
                      <a:pt x="1" y="18490"/>
                    </a:lnTo>
                    <a:lnTo>
                      <a:pt x="1480" y="18490"/>
                    </a:lnTo>
                    <a:lnTo>
                      <a:pt x="1480" y="1540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33" tIns="91433" rIns="91433" bIns="91433" anchor="ctr" anchorCtr="0">
                <a:noAutofit/>
              </a:bodyPr>
              <a:lstStyle/>
              <a:p>
                <a:endParaRPr sz="1867"/>
              </a:p>
            </p:txBody>
          </p:sp>
        </p:grpSp>
        <p:sp>
          <p:nvSpPr>
            <p:cNvPr id="510" name="Google Shape;510;p75"/>
            <p:cNvSpPr txBox="1"/>
            <p:nvPr/>
          </p:nvSpPr>
          <p:spPr>
            <a:xfrm>
              <a:off x="5415375" y="5540782"/>
              <a:ext cx="1551300" cy="68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t" anchorCtr="0">
              <a:noAutofit/>
            </a:bodyPr>
            <a:lstStyle/>
            <a:p>
              <a:pPr algn="ctr">
                <a:buClr>
                  <a:schemeClr val="dk1"/>
                </a:buClr>
              </a:pPr>
              <a:r>
                <a:rPr lang="en" sz="1467" b="1" dirty="0" err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Mostrando</a:t>
              </a:r>
              <a:r>
                <a:rPr lang="en" sz="1467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las User Journeys</a:t>
              </a:r>
              <a:endParaRPr sz="1467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algn="ctr"/>
              <a:endParaRPr sz="1467" b="1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511;p75"/>
            <p:cNvSpPr txBox="1"/>
            <p:nvPr/>
          </p:nvSpPr>
          <p:spPr>
            <a:xfrm>
              <a:off x="7408324" y="5406850"/>
              <a:ext cx="1240200" cy="68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t" anchorCtr="0">
              <a:noAutofit/>
            </a:bodyPr>
            <a:lstStyle/>
            <a:p>
              <a:pPr algn="ctr"/>
              <a:r>
                <a:rPr lang="en" sz="1467" b="1" dirty="0" err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Secuenciador</a:t>
              </a:r>
              <a:r>
                <a:rPr lang="en" sz="1467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de las Features</a:t>
              </a:r>
              <a:endParaRPr sz="1467" b="1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75"/>
            <p:cNvSpPr txBox="1"/>
            <p:nvPr/>
          </p:nvSpPr>
          <p:spPr>
            <a:xfrm>
              <a:off x="3561700" y="5633351"/>
              <a:ext cx="1551300" cy="58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pPr algn="ctr"/>
              <a:r>
                <a:rPr lang="en" sz="1467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r>
                <a:rPr lang="en-GB" sz="1467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r</a:t>
              </a:r>
              <a:r>
                <a:rPr lang="en" sz="1467" b="1" dirty="0" err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ainstorming</a:t>
              </a:r>
              <a:endParaRPr lang="en" sz="1467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algn="ctr"/>
              <a:r>
                <a:rPr lang="en-GB" sz="1467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d</a:t>
              </a:r>
              <a:r>
                <a:rPr lang="en" sz="1467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e las Features</a:t>
              </a:r>
              <a:endParaRPr sz="1467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endParaRPr sz="1467" b="1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514" name="Google Shape;514;p75"/>
            <p:cNvCxnSpPr/>
            <p:nvPr/>
          </p:nvCxnSpPr>
          <p:spPr>
            <a:xfrm>
              <a:off x="2090177" y="5134602"/>
              <a:ext cx="6696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15" name="Google Shape;515;p75"/>
            <p:cNvSpPr txBox="1"/>
            <p:nvPr/>
          </p:nvSpPr>
          <p:spPr>
            <a:xfrm>
              <a:off x="3561700" y="3181601"/>
              <a:ext cx="1551300" cy="58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pPr algn="ctr"/>
              <a:r>
                <a:rPr lang="en" sz="1467" b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Personas </a:t>
              </a:r>
              <a:endParaRPr sz="1467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endParaRPr sz="1467"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516" name="Google Shape;516;p75"/>
            <p:cNvCxnSpPr/>
            <p:nvPr/>
          </p:nvCxnSpPr>
          <p:spPr>
            <a:xfrm>
              <a:off x="3826068" y="2188025"/>
              <a:ext cx="1028700" cy="10287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7" name="Google Shape;517;p75"/>
            <p:cNvCxnSpPr/>
            <p:nvPr/>
          </p:nvCxnSpPr>
          <p:spPr>
            <a:xfrm flipH="1">
              <a:off x="3826068" y="2188025"/>
              <a:ext cx="1028700" cy="10287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18" name="Google Shape;518;p75"/>
            <p:cNvSpPr/>
            <p:nvPr/>
          </p:nvSpPr>
          <p:spPr>
            <a:xfrm>
              <a:off x="3952564" y="2229940"/>
              <a:ext cx="769584" cy="811441"/>
            </a:xfrm>
            <a:custGeom>
              <a:avLst/>
              <a:gdLst/>
              <a:ahLst/>
              <a:cxnLst/>
              <a:rect l="l" t="t" r="r" b="b"/>
              <a:pathLst>
                <a:path w="15290" h="16120" extrusionOk="0">
                  <a:moveTo>
                    <a:pt x="7645" y="1"/>
                  </a:moveTo>
                  <a:lnTo>
                    <a:pt x="7303" y="25"/>
                  </a:lnTo>
                  <a:lnTo>
                    <a:pt x="7010" y="98"/>
                  </a:lnTo>
                  <a:lnTo>
                    <a:pt x="6766" y="172"/>
                  </a:lnTo>
                  <a:lnTo>
                    <a:pt x="6546" y="294"/>
                  </a:lnTo>
                  <a:lnTo>
                    <a:pt x="6351" y="391"/>
                  </a:lnTo>
                  <a:lnTo>
                    <a:pt x="6204" y="538"/>
                  </a:lnTo>
                  <a:lnTo>
                    <a:pt x="6058" y="660"/>
                  </a:lnTo>
                  <a:lnTo>
                    <a:pt x="5960" y="782"/>
                  </a:lnTo>
                  <a:lnTo>
                    <a:pt x="5569" y="856"/>
                  </a:lnTo>
                  <a:lnTo>
                    <a:pt x="5203" y="978"/>
                  </a:lnTo>
                  <a:lnTo>
                    <a:pt x="4885" y="1149"/>
                  </a:lnTo>
                  <a:lnTo>
                    <a:pt x="4617" y="1320"/>
                  </a:lnTo>
                  <a:lnTo>
                    <a:pt x="4372" y="1539"/>
                  </a:lnTo>
                  <a:lnTo>
                    <a:pt x="4177" y="1759"/>
                  </a:lnTo>
                  <a:lnTo>
                    <a:pt x="4030" y="2028"/>
                  </a:lnTo>
                  <a:lnTo>
                    <a:pt x="3908" y="2296"/>
                  </a:lnTo>
                  <a:lnTo>
                    <a:pt x="3811" y="2565"/>
                  </a:lnTo>
                  <a:lnTo>
                    <a:pt x="3737" y="2834"/>
                  </a:lnTo>
                  <a:lnTo>
                    <a:pt x="3689" y="3127"/>
                  </a:lnTo>
                  <a:lnTo>
                    <a:pt x="3640" y="3420"/>
                  </a:lnTo>
                  <a:lnTo>
                    <a:pt x="3640" y="3713"/>
                  </a:lnTo>
                  <a:lnTo>
                    <a:pt x="3640" y="3982"/>
                  </a:lnTo>
                  <a:lnTo>
                    <a:pt x="3689" y="4495"/>
                  </a:lnTo>
                  <a:lnTo>
                    <a:pt x="3689" y="4519"/>
                  </a:lnTo>
                  <a:lnTo>
                    <a:pt x="3566" y="4568"/>
                  </a:lnTo>
                  <a:lnTo>
                    <a:pt x="3469" y="4666"/>
                  </a:lnTo>
                  <a:lnTo>
                    <a:pt x="3395" y="4812"/>
                  </a:lnTo>
                  <a:lnTo>
                    <a:pt x="3322" y="4983"/>
                  </a:lnTo>
                  <a:lnTo>
                    <a:pt x="3273" y="5178"/>
                  </a:lnTo>
                  <a:lnTo>
                    <a:pt x="3249" y="5398"/>
                  </a:lnTo>
                  <a:lnTo>
                    <a:pt x="3224" y="5642"/>
                  </a:lnTo>
                  <a:lnTo>
                    <a:pt x="3249" y="5887"/>
                  </a:lnTo>
                  <a:lnTo>
                    <a:pt x="3298" y="6155"/>
                  </a:lnTo>
                  <a:lnTo>
                    <a:pt x="3347" y="6400"/>
                  </a:lnTo>
                  <a:lnTo>
                    <a:pt x="3444" y="6619"/>
                  </a:lnTo>
                  <a:lnTo>
                    <a:pt x="3542" y="6790"/>
                  </a:lnTo>
                  <a:lnTo>
                    <a:pt x="3640" y="6961"/>
                  </a:lnTo>
                  <a:lnTo>
                    <a:pt x="3762" y="7059"/>
                  </a:lnTo>
                  <a:lnTo>
                    <a:pt x="3884" y="7132"/>
                  </a:lnTo>
                  <a:lnTo>
                    <a:pt x="4030" y="7132"/>
                  </a:lnTo>
                  <a:lnTo>
                    <a:pt x="4104" y="7108"/>
                  </a:lnTo>
                  <a:lnTo>
                    <a:pt x="4275" y="7523"/>
                  </a:lnTo>
                  <a:lnTo>
                    <a:pt x="4494" y="7889"/>
                  </a:lnTo>
                  <a:lnTo>
                    <a:pt x="4714" y="8256"/>
                  </a:lnTo>
                  <a:lnTo>
                    <a:pt x="4983" y="8598"/>
                  </a:lnTo>
                  <a:lnTo>
                    <a:pt x="5252" y="8891"/>
                  </a:lnTo>
                  <a:lnTo>
                    <a:pt x="5545" y="9159"/>
                  </a:lnTo>
                  <a:lnTo>
                    <a:pt x="5862" y="9404"/>
                  </a:lnTo>
                  <a:lnTo>
                    <a:pt x="6180" y="9623"/>
                  </a:lnTo>
                  <a:lnTo>
                    <a:pt x="6180" y="10698"/>
                  </a:lnTo>
                  <a:lnTo>
                    <a:pt x="5667" y="10747"/>
                  </a:lnTo>
                  <a:lnTo>
                    <a:pt x="5081" y="10845"/>
                  </a:lnTo>
                  <a:lnTo>
                    <a:pt x="4519" y="10967"/>
                  </a:lnTo>
                  <a:lnTo>
                    <a:pt x="3957" y="11089"/>
                  </a:lnTo>
                  <a:lnTo>
                    <a:pt x="3420" y="11260"/>
                  </a:lnTo>
                  <a:lnTo>
                    <a:pt x="2931" y="11455"/>
                  </a:lnTo>
                  <a:lnTo>
                    <a:pt x="2467" y="11675"/>
                  </a:lnTo>
                  <a:lnTo>
                    <a:pt x="2028" y="11919"/>
                  </a:lnTo>
                  <a:lnTo>
                    <a:pt x="1637" y="12188"/>
                  </a:lnTo>
                  <a:lnTo>
                    <a:pt x="1271" y="12456"/>
                  </a:lnTo>
                  <a:lnTo>
                    <a:pt x="953" y="12774"/>
                  </a:lnTo>
                  <a:lnTo>
                    <a:pt x="684" y="13116"/>
                  </a:lnTo>
                  <a:lnTo>
                    <a:pt x="440" y="13458"/>
                  </a:lnTo>
                  <a:lnTo>
                    <a:pt x="269" y="13849"/>
                  </a:lnTo>
                  <a:lnTo>
                    <a:pt x="123" y="14239"/>
                  </a:lnTo>
                  <a:lnTo>
                    <a:pt x="49" y="14679"/>
                  </a:lnTo>
                  <a:lnTo>
                    <a:pt x="1" y="15119"/>
                  </a:lnTo>
                  <a:lnTo>
                    <a:pt x="49" y="15167"/>
                  </a:lnTo>
                  <a:lnTo>
                    <a:pt x="245" y="15265"/>
                  </a:lnTo>
                  <a:lnTo>
                    <a:pt x="416" y="15338"/>
                  </a:lnTo>
                  <a:lnTo>
                    <a:pt x="636" y="15436"/>
                  </a:lnTo>
                  <a:lnTo>
                    <a:pt x="904" y="15534"/>
                  </a:lnTo>
                  <a:lnTo>
                    <a:pt x="1271" y="15607"/>
                  </a:lnTo>
                  <a:lnTo>
                    <a:pt x="1710" y="15705"/>
                  </a:lnTo>
                  <a:lnTo>
                    <a:pt x="2223" y="15802"/>
                  </a:lnTo>
                  <a:lnTo>
                    <a:pt x="2834" y="15876"/>
                  </a:lnTo>
                  <a:lnTo>
                    <a:pt x="3566" y="15973"/>
                  </a:lnTo>
                  <a:lnTo>
                    <a:pt x="4397" y="16022"/>
                  </a:lnTo>
                  <a:lnTo>
                    <a:pt x="5325" y="16071"/>
                  </a:lnTo>
                  <a:lnTo>
                    <a:pt x="6399" y="16096"/>
                  </a:lnTo>
                  <a:lnTo>
                    <a:pt x="7621" y="16120"/>
                  </a:lnTo>
                  <a:lnTo>
                    <a:pt x="8817" y="16096"/>
                  </a:lnTo>
                  <a:lnTo>
                    <a:pt x="9892" y="16071"/>
                  </a:lnTo>
                  <a:lnTo>
                    <a:pt x="10844" y="16022"/>
                  </a:lnTo>
                  <a:lnTo>
                    <a:pt x="11675" y="15973"/>
                  </a:lnTo>
                  <a:lnTo>
                    <a:pt x="12408" y="15876"/>
                  </a:lnTo>
                  <a:lnTo>
                    <a:pt x="13018" y="15802"/>
                  </a:lnTo>
                  <a:lnTo>
                    <a:pt x="13555" y="15705"/>
                  </a:lnTo>
                  <a:lnTo>
                    <a:pt x="13995" y="15607"/>
                  </a:lnTo>
                  <a:lnTo>
                    <a:pt x="14361" y="15534"/>
                  </a:lnTo>
                  <a:lnTo>
                    <a:pt x="14654" y="15436"/>
                  </a:lnTo>
                  <a:lnTo>
                    <a:pt x="14874" y="15338"/>
                  </a:lnTo>
                  <a:lnTo>
                    <a:pt x="15045" y="15265"/>
                  </a:lnTo>
                  <a:lnTo>
                    <a:pt x="15216" y="15167"/>
                  </a:lnTo>
                  <a:lnTo>
                    <a:pt x="15289" y="15119"/>
                  </a:lnTo>
                  <a:lnTo>
                    <a:pt x="15241" y="14655"/>
                  </a:lnTo>
                  <a:lnTo>
                    <a:pt x="15167" y="14215"/>
                  </a:lnTo>
                  <a:lnTo>
                    <a:pt x="15045" y="13800"/>
                  </a:lnTo>
                  <a:lnTo>
                    <a:pt x="14874" y="13409"/>
                  </a:lnTo>
                  <a:lnTo>
                    <a:pt x="14630" y="13043"/>
                  </a:lnTo>
                  <a:lnTo>
                    <a:pt x="14361" y="12701"/>
                  </a:lnTo>
                  <a:lnTo>
                    <a:pt x="14044" y="12408"/>
                  </a:lnTo>
                  <a:lnTo>
                    <a:pt x="13678" y="12115"/>
                  </a:lnTo>
                  <a:lnTo>
                    <a:pt x="13287" y="11846"/>
                  </a:lnTo>
                  <a:lnTo>
                    <a:pt x="12847" y="11626"/>
                  </a:lnTo>
                  <a:lnTo>
                    <a:pt x="12359" y="11406"/>
                  </a:lnTo>
                  <a:lnTo>
                    <a:pt x="11846" y="11235"/>
                  </a:lnTo>
                  <a:lnTo>
                    <a:pt x="11284" y="11064"/>
                  </a:lnTo>
                  <a:lnTo>
                    <a:pt x="10698" y="10942"/>
                  </a:lnTo>
                  <a:lnTo>
                    <a:pt x="10063" y="10820"/>
                  </a:lnTo>
                  <a:lnTo>
                    <a:pt x="9428" y="10747"/>
                  </a:lnTo>
                  <a:lnTo>
                    <a:pt x="9110" y="10722"/>
                  </a:lnTo>
                  <a:lnTo>
                    <a:pt x="9110" y="9623"/>
                  </a:lnTo>
                  <a:lnTo>
                    <a:pt x="9428" y="9404"/>
                  </a:lnTo>
                  <a:lnTo>
                    <a:pt x="9745" y="9159"/>
                  </a:lnTo>
                  <a:lnTo>
                    <a:pt x="10039" y="8891"/>
                  </a:lnTo>
                  <a:lnTo>
                    <a:pt x="10332" y="8598"/>
                  </a:lnTo>
                  <a:lnTo>
                    <a:pt x="10576" y="8256"/>
                  </a:lnTo>
                  <a:lnTo>
                    <a:pt x="10796" y="7889"/>
                  </a:lnTo>
                  <a:lnTo>
                    <a:pt x="11015" y="7523"/>
                  </a:lnTo>
                  <a:lnTo>
                    <a:pt x="11186" y="7108"/>
                  </a:lnTo>
                  <a:lnTo>
                    <a:pt x="11260" y="7132"/>
                  </a:lnTo>
                  <a:lnTo>
                    <a:pt x="11406" y="7132"/>
                  </a:lnTo>
                  <a:lnTo>
                    <a:pt x="11528" y="7059"/>
                  </a:lnTo>
                  <a:lnTo>
                    <a:pt x="11650" y="6961"/>
                  </a:lnTo>
                  <a:lnTo>
                    <a:pt x="11748" y="6790"/>
                  </a:lnTo>
                  <a:lnTo>
                    <a:pt x="11846" y="6619"/>
                  </a:lnTo>
                  <a:lnTo>
                    <a:pt x="11944" y="6400"/>
                  </a:lnTo>
                  <a:lnTo>
                    <a:pt x="11992" y="6155"/>
                  </a:lnTo>
                  <a:lnTo>
                    <a:pt x="12041" y="5887"/>
                  </a:lnTo>
                  <a:lnTo>
                    <a:pt x="12066" y="5642"/>
                  </a:lnTo>
                  <a:lnTo>
                    <a:pt x="12041" y="5398"/>
                  </a:lnTo>
                  <a:lnTo>
                    <a:pt x="12017" y="5203"/>
                  </a:lnTo>
                  <a:lnTo>
                    <a:pt x="11968" y="5007"/>
                  </a:lnTo>
                  <a:lnTo>
                    <a:pt x="11919" y="4836"/>
                  </a:lnTo>
                  <a:lnTo>
                    <a:pt x="11846" y="4690"/>
                  </a:lnTo>
                  <a:lnTo>
                    <a:pt x="11748" y="4592"/>
                  </a:lnTo>
                  <a:lnTo>
                    <a:pt x="11626" y="4519"/>
                  </a:lnTo>
                  <a:lnTo>
                    <a:pt x="11699" y="4153"/>
                  </a:lnTo>
                  <a:lnTo>
                    <a:pt x="11724" y="3811"/>
                  </a:lnTo>
                  <a:lnTo>
                    <a:pt x="11724" y="3493"/>
                  </a:lnTo>
                  <a:lnTo>
                    <a:pt x="11724" y="3200"/>
                  </a:lnTo>
                  <a:lnTo>
                    <a:pt x="11699" y="2907"/>
                  </a:lnTo>
                  <a:lnTo>
                    <a:pt x="11650" y="2638"/>
                  </a:lnTo>
                  <a:lnTo>
                    <a:pt x="11577" y="2394"/>
                  </a:lnTo>
                  <a:lnTo>
                    <a:pt x="11504" y="2150"/>
                  </a:lnTo>
                  <a:lnTo>
                    <a:pt x="11406" y="1930"/>
                  </a:lnTo>
                  <a:lnTo>
                    <a:pt x="11309" y="1710"/>
                  </a:lnTo>
                  <a:lnTo>
                    <a:pt x="11186" y="1515"/>
                  </a:lnTo>
                  <a:lnTo>
                    <a:pt x="11040" y="1344"/>
                  </a:lnTo>
                  <a:lnTo>
                    <a:pt x="10893" y="1173"/>
                  </a:lnTo>
                  <a:lnTo>
                    <a:pt x="10747" y="1026"/>
                  </a:lnTo>
                  <a:lnTo>
                    <a:pt x="10429" y="758"/>
                  </a:lnTo>
                  <a:lnTo>
                    <a:pt x="10063" y="562"/>
                  </a:lnTo>
                  <a:lnTo>
                    <a:pt x="9697" y="367"/>
                  </a:lnTo>
                  <a:lnTo>
                    <a:pt x="9330" y="245"/>
                  </a:lnTo>
                  <a:lnTo>
                    <a:pt x="8964" y="147"/>
                  </a:lnTo>
                  <a:lnTo>
                    <a:pt x="8598" y="74"/>
                  </a:lnTo>
                  <a:lnTo>
                    <a:pt x="8256" y="25"/>
                  </a:lnTo>
                  <a:lnTo>
                    <a:pt x="7938" y="1"/>
                  </a:lnTo>
                  <a:close/>
                </a:path>
              </a:pathLst>
            </a:custGeom>
            <a:solidFill>
              <a:srgbClr val="FF7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519" name="Google Shape;519;p75"/>
            <p:cNvSpPr txBox="1"/>
            <p:nvPr/>
          </p:nvSpPr>
          <p:spPr>
            <a:xfrm>
              <a:off x="5431725" y="3093425"/>
              <a:ext cx="1551300" cy="68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t" anchorCtr="0">
              <a:noAutofit/>
            </a:bodyPr>
            <a:lstStyle/>
            <a:p>
              <a:pPr algn="ctr"/>
              <a:r>
                <a:rPr lang="en" sz="1467" b="1" dirty="0" err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Revisión</a:t>
              </a:r>
              <a:r>
                <a:rPr lang="en" sz="1467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" sz="1467" b="1" dirty="0" err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Técnica</a:t>
              </a:r>
              <a:r>
                <a:rPr lang="en" sz="1467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, UX y de </a:t>
              </a:r>
              <a:r>
                <a:rPr lang="en" sz="1467" b="1" dirty="0" err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Negócio</a:t>
              </a:r>
              <a:endParaRPr sz="1467" b="1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75"/>
            <p:cNvSpPr/>
            <p:nvPr/>
          </p:nvSpPr>
          <p:spPr>
            <a:xfrm>
              <a:off x="5990375" y="2364589"/>
              <a:ext cx="411000" cy="359700"/>
            </a:xfrm>
            <a:prstGeom prst="heart">
              <a:avLst/>
            </a:prstGeom>
            <a:solidFill>
              <a:srgbClr val="FF743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521" name="Google Shape;521;p75"/>
            <p:cNvSpPr txBox="1"/>
            <p:nvPr/>
          </p:nvSpPr>
          <p:spPr>
            <a:xfrm>
              <a:off x="6356650" y="2398825"/>
              <a:ext cx="521400" cy="45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t" anchorCtr="0">
              <a:noAutofit/>
            </a:bodyPr>
            <a:lstStyle/>
            <a:p>
              <a:r>
                <a:rPr lang="en" sz="3067">
                  <a:latin typeface="Impact"/>
                  <a:ea typeface="Impact"/>
                  <a:cs typeface="Impact"/>
                  <a:sym typeface="Impact"/>
                </a:rPr>
                <a:t>$</a:t>
              </a:r>
              <a:endParaRPr sz="3067">
                <a:latin typeface="Impact"/>
                <a:ea typeface="Impact"/>
                <a:cs typeface="Impact"/>
                <a:sym typeface="Impact"/>
              </a:endParaRPr>
            </a:p>
          </p:txBody>
        </p:sp>
        <p:sp>
          <p:nvSpPr>
            <p:cNvPr id="522" name="Google Shape;522;p75"/>
            <p:cNvSpPr/>
            <p:nvPr/>
          </p:nvSpPr>
          <p:spPr>
            <a:xfrm rot="-1193830">
              <a:off x="4403071" y="5113479"/>
              <a:ext cx="413969" cy="413945"/>
            </a:xfrm>
            <a:custGeom>
              <a:avLst/>
              <a:gdLst/>
              <a:ahLst/>
              <a:cxnLst/>
              <a:rect l="l" t="t" r="r" b="b"/>
              <a:pathLst>
                <a:path w="17000" h="16999" extrusionOk="0">
                  <a:moveTo>
                    <a:pt x="8769" y="5740"/>
                  </a:moveTo>
                  <a:lnTo>
                    <a:pt x="9037" y="5788"/>
                  </a:lnTo>
                  <a:lnTo>
                    <a:pt x="9282" y="5862"/>
                  </a:lnTo>
                  <a:lnTo>
                    <a:pt x="9550" y="5935"/>
                  </a:lnTo>
                  <a:lnTo>
                    <a:pt x="9794" y="6057"/>
                  </a:lnTo>
                  <a:lnTo>
                    <a:pt x="10014" y="6204"/>
                  </a:lnTo>
                  <a:lnTo>
                    <a:pt x="10234" y="6350"/>
                  </a:lnTo>
                  <a:lnTo>
                    <a:pt x="10454" y="6546"/>
                  </a:lnTo>
                  <a:lnTo>
                    <a:pt x="10649" y="6765"/>
                  </a:lnTo>
                  <a:lnTo>
                    <a:pt x="10796" y="6985"/>
                  </a:lnTo>
                  <a:lnTo>
                    <a:pt x="10942" y="7205"/>
                  </a:lnTo>
                  <a:lnTo>
                    <a:pt x="11064" y="7449"/>
                  </a:lnTo>
                  <a:lnTo>
                    <a:pt x="11138" y="7718"/>
                  </a:lnTo>
                  <a:lnTo>
                    <a:pt x="11211" y="7962"/>
                  </a:lnTo>
                  <a:lnTo>
                    <a:pt x="11260" y="8231"/>
                  </a:lnTo>
                  <a:lnTo>
                    <a:pt x="11260" y="8499"/>
                  </a:lnTo>
                  <a:lnTo>
                    <a:pt x="11260" y="8768"/>
                  </a:lnTo>
                  <a:lnTo>
                    <a:pt x="11211" y="9037"/>
                  </a:lnTo>
                  <a:lnTo>
                    <a:pt x="11138" y="9281"/>
                  </a:lnTo>
                  <a:lnTo>
                    <a:pt x="11064" y="9550"/>
                  </a:lnTo>
                  <a:lnTo>
                    <a:pt x="10942" y="9794"/>
                  </a:lnTo>
                  <a:lnTo>
                    <a:pt x="10796" y="10014"/>
                  </a:lnTo>
                  <a:lnTo>
                    <a:pt x="10649" y="10233"/>
                  </a:lnTo>
                  <a:lnTo>
                    <a:pt x="10454" y="10453"/>
                  </a:lnTo>
                  <a:lnTo>
                    <a:pt x="10234" y="10649"/>
                  </a:lnTo>
                  <a:lnTo>
                    <a:pt x="10014" y="10795"/>
                  </a:lnTo>
                  <a:lnTo>
                    <a:pt x="9794" y="10942"/>
                  </a:lnTo>
                  <a:lnTo>
                    <a:pt x="9550" y="11064"/>
                  </a:lnTo>
                  <a:lnTo>
                    <a:pt x="9282" y="11137"/>
                  </a:lnTo>
                  <a:lnTo>
                    <a:pt x="9037" y="11210"/>
                  </a:lnTo>
                  <a:lnTo>
                    <a:pt x="8769" y="11259"/>
                  </a:lnTo>
                  <a:lnTo>
                    <a:pt x="8231" y="11259"/>
                  </a:lnTo>
                  <a:lnTo>
                    <a:pt x="7963" y="11210"/>
                  </a:lnTo>
                  <a:lnTo>
                    <a:pt x="7719" y="11137"/>
                  </a:lnTo>
                  <a:lnTo>
                    <a:pt x="7450" y="11064"/>
                  </a:lnTo>
                  <a:lnTo>
                    <a:pt x="7206" y="10942"/>
                  </a:lnTo>
                  <a:lnTo>
                    <a:pt x="6986" y="10795"/>
                  </a:lnTo>
                  <a:lnTo>
                    <a:pt x="6766" y="10649"/>
                  </a:lnTo>
                  <a:lnTo>
                    <a:pt x="6546" y="10453"/>
                  </a:lnTo>
                  <a:lnTo>
                    <a:pt x="6351" y="10233"/>
                  </a:lnTo>
                  <a:lnTo>
                    <a:pt x="6204" y="10014"/>
                  </a:lnTo>
                  <a:lnTo>
                    <a:pt x="6058" y="9794"/>
                  </a:lnTo>
                  <a:lnTo>
                    <a:pt x="5936" y="9550"/>
                  </a:lnTo>
                  <a:lnTo>
                    <a:pt x="5862" y="9281"/>
                  </a:lnTo>
                  <a:lnTo>
                    <a:pt x="5789" y="9037"/>
                  </a:lnTo>
                  <a:lnTo>
                    <a:pt x="5740" y="8768"/>
                  </a:lnTo>
                  <a:lnTo>
                    <a:pt x="5740" y="8499"/>
                  </a:lnTo>
                  <a:lnTo>
                    <a:pt x="5740" y="8231"/>
                  </a:lnTo>
                  <a:lnTo>
                    <a:pt x="5789" y="7962"/>
                  </a:lnTo>
                  <a:lnTo>
                    <a:pt x="5862" y="7718"/>
                  </a:lnTo>
                  <a:lnTo>
                    <a:pt x="5936" y="7449"/>
                  </a:lnTo>
                  <a:lnTo>
                    <a:pt x="6058" y="7205"/>
                  </a:lnTo>
                  <a:lnTo>
                    <a:pt x="6204" y="6985"/>
                  </a:lnTo>
                  <a:lnTo>
                    <a:pt x="6351" y="6765"/>
                  </a:lnTo>
                  <a:lnTo>
                    <a:pt x="6546" y="6546"/>
                  </a:lnTo>
                  <a:lnTo>
                    <a:pt x="6766" y="6350"/>
                  </a:lnTo>
                  <a:lnTo>
                    <a:pt x="6986" y="6204"/>
                  </a:lnTo>
                  <a:lnTo>
                    <a:pt x="7206" y="6057"/>
                  </a:lnTo>
                  <a:lnTo>
                    <a:pt x="7450" y="5935"/>
                  </a:lnTo>
                  <a:lnTo>
                    <a:pt x="7719" y="5862"/>
                  </a:lnTo>
                  <a:lnTo>
                    <a:pt x="7963" y="5788"/>
                  </a:lnTo>
                  <a:lnTo>
                    <a:pt x="8231" y="5740"/>
                  </a:lnTo>
                  <a:close/>
                  <a:moveTo>
                    <a:pt x="7914" y="0"/>
                  </a:moveTo>
                  <a:lnTo>
                    <a:pt x="7743" y="25"/>
                  </a:lnTo>
                  <a:lnTo>
                    <a:pt x="7596" y="73"/>
                  </a:lnTo>
                  <a:lnTo>
                    <a:pt x="7474" y="147"/>
                  </a:lnTo>
                  <a:lnTo>
                    <a:pt x="7328" y="244"/>
                  </a:lnTo>
                  <a:lnTo>
                    <a:pt x="7230" y="342"/>
                  </a:lnTo>
                  <a:lnTo>
                    <a:pt x="7132" y="489"/>
                  </a:lnTo>
                  <a:lnTo>
                    <a:pt x="7084" y="635"/>
                  </a:lnTo>
                  <a:lnTo>
                    <a:pt x="7035" y="782"/>
                  </a:lnTo>
                  <a:lnTo>
                    <a:pt x="6839" y="2540"/>
                  </a:lnTo>
                  <a:lnTo>
                    <a:pt x="6497" y="2638"/>
                  </a:lnTo>
                  <a:lnTo>
                    <a:pt x="6131" y="2784"/>
                  </a:lnTo>
                  <a:lnTo>
                    <a:pt x="5789" y="2931"/>
                  </a:lnTo>
                  <a:lnTo>
                    <a:pt x="5447" y="3102"/>
                  </a:lnTo>
                  <a:lnTo>
                    <a:pt x="4079" y="2027"/>
                  </a:lnTo>
                  <a:lnTo>
                    <a:pt x="3933" y="1930"/>
                  </a:lnTo>
                  <a:lnTo>
                    <a:pt x="3786" y="1881"/>
                  </a:lnTo>
                  <a:lnTo>
                    <a:pt x="3640" y="1832"/>
                  </a:lnTo>
                  <a:lnTo>
                    <a:pt x="3493" y="1832"/>
                  </a:lnTo>
                  <a:lnTo>
                    <a:pt x="3322" y="1856"/>
                  </a:lnTo>
                  <a:lnTo>
                    <a:pt x="3176" y="1905"/>
                  </a:lnTo>
                  <a:lnTo>
                    <a:pt x="3029" y="1978"/>
                  </a:lnTo>
                  <a:lnTo>
                    <a:pt x="2907" y="2076"/>
                  </a:lnTo>
                  <a:lnTo>
                    <a:pt x="2077" y="2907"/>
                  </a:lnTo>
                  <a:lnTo>
                    <a:pt x="1979" y="3029"/>
                  </a:lnTo>
                  <a:lnTo>
                    <a:pt x="1906" y="3175"/>
                  </a:lnTo>
                  <a:lnTo>
                    <a:pt x="1857" y="3322"/>
                  </a:lnTo>
                  <a:lnTo>
                    <a:pt x="1833" y="3493"/>
                  </a:lnTo>
                  <a:lnTo>
                    <a:pt x="1833" y="3639"/>
                  </a:lnTo>
                  <a:lnTo>
                    <a:pt x="1881" y="3786"/>
                  </a:lnTo>
                  <a:lnTo>
                    <a:pt x="1930" y="3932"/>
                  </a:lnTo>
                  <a:lnTo>
                    <a:pt x="2028" y="4079"/>
                  </a:lnTo>
                  <a:lnTo>
                    <a:pt x="3103" y="5447"/>
                  </a:lnTo>
                  <a:lnTo>
                    <a:pt x="2932" y="5788"/>
                  </a:lnTo>
                  <a:lnTo>
                    <a:pt x="2785" y="6130"/>
                  </a:lnTo>
                  <a:lnTo>
                    <a:pt x="2639" y="6497"/>
                  </a:lnTo>
                  <a:lnTo>
                    <a:pt x="2541" y="6839"/>
                  </a:lnTo>
                  <a:lnTo>
                    <a:pt x="782" y="7034"/>
                  </a:lnTo>
                  <a:lnTo>
                    <a:pt x="636" y="7083"/>
                  </a:lnTo>
                  <a:lnTo>
                    <a:pt x="489" y="7132"/>
                  </a:lnTo>
                  <a:lnTo>
                    <a:pt x="343" y="7229"/>
                  </a:lnTo>
                  <a:lnTo>
                    <a:pt x="245" y="7327"/>
                  </a:lnTo>
                  <a:lnTo>
                    <a:pt x="147" y="7474"/>
                  </a:lnTo>
                  <a:lnTo>
                    <a:pt x="74" y="7596"/>
                  </a:lnTo>
                  <a:lnTo>
                    <a:pt x="25" y="7742"/>
                  </a:lnTo>
                  <a:lnTo>
                    <a:pt x="1" y="7913"/>
                  </a:lnTo>
                  <a:lnTo>
                    <a:pt x="1" y="9086"/>
                  </a:lnTo>
                  <a:lnTo>
                    <a:pt x="25" y="9257"/>
                  </a:lnTo>
                  <a:lnTo>
                    <a:pt x="74" y="9403"/>
                  </a:lnTo>
                  <a:lnTo>
                    <a:pt x="147" y="9525"/>
                  </a:lnTo>
                  <a:lnTo>
                    <a:pt x="245" y="9672"/>
                  </a:lnTo>
                  <a:lnTo>
                    <a:pt x="343" y="9769"/>
                  </a:lnTo>
                  <a:lnTo>
                    <a:pt x="489" y="9867"/>
                  </a:lnTo>
                  <a:lnTo>
                    <a:pt x="636" y="9916"/>
                  </a:lnTo>
                  <a:lnTo>
                    <a:pt x="782" y="9965"/>
                  </a:lnTo>
                  <a:lnTo>
                    <a:pt x="2541" y="10160"/>
                  </a:lnTo>
                  <a:lnTo>
                    <a:pt x="2639" y="10502"/>
                  </a:lnTo>
                  <a:lnTo>
                    <a:pt x="2785" y="10868"/>
                  </a:lnTo>
                  <a:lnTo>
                    <a:pt x="2932" y="11210"/>
                  </a:lnTo>
                  <a:lnTo>
                    <a:pt x="3103" y="11552"/>
                  </a:lnTo>
                  <a:lnTo>
                    <a:pt x="2028" y="12920"/>
                  </a:lnTo>
                  <a:lnTo>
                    <a:pt x="1930" y="13067"/>
                  </a:lnTo>
                  <a:lnTo>
                    <a:pt x="1881" y="13213"/>
                  </a:lnTo>
                  <a:lnTo>
                    <a:pt x="1833" y="13360"/>
                  </a:lnTo>
                  <a:lnTo>
                    <a:pt x="1833" y="13506"/>
                  </a:lnTo>
                  <a:lnTo>
                    <a:pt x="1857" y="13677"/>
                  </a:lnTo>
                  <a:lnTo>
                    <a:pt x="1906" y="13824"/>
                  </a:lnTo>
                  <a:lnTo>
                    <a:pt x="1979" y="13970"/>
                  </a:lnTo>
                  <a:lnTo>
                    <a:pt x="2077" y="14092"/>
                  </a:lnTo>
                  <a:lnTo>
                    <a:pt x="2907" y="14923"/>
                  </a:lnTo>
                  <a:lnTo>
                    <a:pt x="3029" y="15020"/>
                  </a:lnTo>
                  <a:lnTo>
                    <a:pt x="3176" y="15094"/>
                  </a:lnTo>
                  <a:lnTo>
                    <a:pt x="3322" y="15142"/>
                  </a:lnTo>
                  <a:lnTo>
                    <a:pt x="3493" y="15167"/>
                  </a:lnTo>
                  <a:lnTo>
                    <a:pt x="3640" y="15167"/>
                  </a:lnTo>
                  <a:lnTo>
                    <a:pt x="3786" y="15118"/>
                  </a:lnTo>
                  <a:lnTo>
                    <a:pt x="3933" y="15069"/>
                  </a:lnTo>
                  <a:lnTo>
                    <a:pt x="4079" y="14996"/>
                  </a:lnTo>
                  <a:lnTo>
                    <a:pt x="5447" y="13897"/>
                  </a:lnTo>
                  <a:lnTo>
                    <a:pt x="5789" y="14068"/>
                  </a:lnTo>
                  <a:lnTo>
                    <a:pt x="6131" y="14214"/>
                  </a:lnTo>
                  <a:lnTo>
                    <a:pt x="6497" y="14361"/>
                  </a:lnTo>
                  <a:lnTo>
                    <a:pt x="6839" y="14459"/>
                  </a:lnTo>
                  <a:lnTo>
                    <a:pt x="7035" y="16217"/>
                  </a:lnTo>
                  <a:lnTo>
                    <a:pt x="7084" y="16364"/>
                  </a:lnTo>
                  <a:lnTo>
                    <a:pt x="7132" y="16510"/>
                  </a:lnTo>
                  <a:lnTo>
                    <a:pt x="7230" y="16657"/>
                  </a:lnTo>
                  <a:lnTo>
                    <a:pt x="7328" y="16754"/>
                  </a:lnTo>
                  <a:lnTo>
                    <a:pt x="7474" y="16852"/>
                  </a:lnTo>
                  <a:lnTo>
                    <a:pt x="7596" y="16925"/>
                  </a:lnTo>
                  <a:lnTo>
                    <a:pt x="7743" y="16974"/>
                  </a:lnTo>
                  <a:lnTo>
                    <a:pt x="7914" y="16999"/>
                  </a:lnTo>
                  <a:lnTo>
                    <a:pt x="9086" y="16999"/>
                  </a:lnTo>
                  <a:lnTo>
                    <a:pt x="9257" y="16974"/>
                  </a:lnTo>
                  <a:lnTo>
                    <a:pt x="9404" y="16925"/>
                  </a:lnTo>
                  <a:lnTo>
                    <a:pt x="9526" y="16852"/>
                  </a:lnTo>
                  <a:lnTo>
                    <a:pt x="9672" y="16754"/>
                  </a:lnTo>
                  <a:lnTo>
                    <a:pt x="9770" y="16657"/>
                  </a:lnTo>
                  <a:lnTo>
                    <a:pt x="9868" y="16510"/>
                  </a:lnTo>
                  <a:lnTo>
                    <a:pt x="9917" y="16364"/>
                  </a:lnTo>
                  <a:lnTo>
                    <a:pt x="9965" y="16217"/>
                  </a:lnTo>
                  <a:lnTo>
                    <a:pt x="10161" y="14459"/>
                  </a:lnTo>
                  <a:lnTo>
                    <a:pt x="10503" y="14361"/>
                  </a:lnTo>
                  <a:lnTo>
                    <a:pt x="10869" y="14214"/>
                  </a:lnTo>
                  <a:lnTo>
                    <a:pt x="11211" y="14068"/>
                  </a:lnTo>
                  <a:lnTo>
                    <a:pt x="11553" y="13897"/>
                  </a:lnTo>
                  <a:lnTo>
                    <a:pt x="12921" y="14996"/>
                  </a:lnTo>
                  <a:lnTo>
                    <a:pt x="13067" y="15069"/>
                  </a:lnTo>
                  <a:lnTo>
                    <a:pt x="13214" y="15118"/>
                  </a:lnTo>
                  <a:lnTo>
                    <a:pt x="13360" y="15167"/>
                  </a:lnTo>
                  <a:lnTo>
                    <a:pt x="13507" y="15167"/>
                  </a:lnTo>
                  <a:lnTo>
                    <a:pt x="13678" y="15142"/>
                  </a:lnTo>
                  <a:lnTo>
                    <a:pt x="13824" y="15094"/>
                  </a:lnTo>
                  <a:lnTo>
                    <a:pt x="13971" y="15020"/>
                  </a:lnTo>
                  <a:lnTo>
                    <a:pt x="14093" y="14923"/>
                  </a:lnTo>
                  <a:lnTo>
                    <a:pt x="14923" y="14092"/>
                  </a:lnTo>
                  <a:lnTo>
                    <a:pt x="15021" y="13970"/>
                  </a:lnTo>
                  <a:lnTo>
                    <a:pt x="15094" y="13824"/>
                  </a:lnTo>
                  <a:lnTo>
                    <a:pt x="15143" y="13677"/>
                  </a:lnTo>
                  <a:lnTo>
                    <a:pt x="15168" y="13506"/>
                  </a:lnTo>
                  <a:lnTo>
                    <a:pt x="15168" y="13360"/>
                  </a:lnTo>
                  <a:lnTo>
                    <a:pt x="15119" y="13213"/>
                  </a:lnTo>
                  <a:lnTo>
                    <a:pt x="15070" y="13067"/>
                  </a:lnTo>
                  <a:lnTo>
                    <a:pt x="14997" y="12920"/>
                  </a:lnTo>
                  <a:lnTo>
                    <a:pt x="13898" y="11552"/>
                  </a:lnTo>
                  <a:lnTo>
                    <a:pt x="14068" y="11210"/>
                  </a:lnTo>
                  <a:lnTo>
                    <a:pt x="14215" y="10868"/>
                  </a:lnTo>
                  <a:lnTo>
                    <a:pt x="14362" y="10502"/>
                  </a:lnTo>
                  <a:lnTo>
                    <a:pt x="14459" y="10160"/>
                  </a:lnTo>
                  <a:lnTo>
                    <a:pt x="16218" y="9965"/>
                  </a:lnTo>
                  <a:lnTo>
                    <a:pt x="16364" y="9916"/>
                  </a:lnTo>
                  <a:lnTo>
                    <a:pt x="16511" y="9867"/>
                  </a:lnTo>
                  <a:lnTo>
                    <a:pt x="16657" y="9769"/>
                  </a:lnTo>
                  <a:lnTo>
                    <a:pt x="16755" y="9672"/>
                  </a:lnTo>
                  <a:lnTo>
                    <a:pt x="16853" y="9525"/>
                  </a:lnTo>
                  <a:lnTo>
                    <a:pt x="16926" y="9403"/>
                  </a:lnTo>
                  <a:lnTo>
                    <a:pt x="16975" y="9257"/>
                  </a:lnTo>
                  <a:lnTo>
                    <a:pt x="16999" y="9086"/>
                  </a:lnTo>
                  <a:lnTo>
                    <a:pt x="16999" y="7913"/>
                  </a:lnTo>
                  <a:lnTo>
                    <a:pt x="16975" y="7742"/>
                  </a:lnTo>
                  <a:lnTo>
                    <a:pt x="16926" y="7596"/>
                  </a:lnTo>
                  <a:lnTo>
                    <a:pt x="16853" y="7474"/>
                  </a:lnTo>
                  <a:lnTo>
                    <a:pt x="16755" y="7327"/>
                  </a:lnTo>
                  <a:lnTo>
                    <a:pt x="16657" y="7229"/>
                  </a:lnTo>
                  <a:lnTo>
                    <a:pt x="16511" y="7132"/>
                  </a:lnTo>
                  <a:lnTo>
                    <a:pt x="16364" y="7083"/>
                  </a:lnTo>
                  <a:lnTo>
                    <a:pt x="16218" y="7034"/>
                  </a:lnTo>
                  <a:lnTo>
                    <a:pt x="14459" y="6839"/>
                  </a:lnTo>
                  <a:lnTo>
                    <a:pt x="14362" y="6497"/>
                  </a:lnTo>
                  <a:lnTo>
                    <a:pt x="14215" y="6130"/>
                  </a:lnTo>
                  <a:lnTo>
                    <a:pt x="14068" y="5788"/>
                  </a:lnTo>
                  <a:lnTo>
                    <a:pt x="13898" y="5447"/>
                  </a:lnTo>
                  <a:lnTo>
                    <a:pt x="14997" y="4079"/>
                  </a:lnTo>
                  <a:lnTo>
                    <a:pt x="15070" y="3932"/>
                  </a:lnTo>
                  <a:lnTo>
                    <a:pt x="15119" y="3786"/>
                  </a:lnTo>
                  <a:lnTo>
                    <a:pt x="15168" y="3639"/>
                  </a:lnTo>
                  <a:lnTo>
                    <a:pt x="15168" y="3493"/>
                  </a:lnTo>
                  <a:lnTo>
                    <a:pt x="15143" y="3322"/>
                  </a:lnTo>
                  <a:lnTo>
                    <a:pt x="15094" y="3175"/>
                  </a:lnTo>
                  <a:lnTo>
                    <a:pt x="15021" y="3029"/>
                  </a:lnTo>
                  <a:lnTo>
                    <a:pt x="14923" y="2907"/>
                  </a:lnTo>
                  <a:lnTo>
                    <a:pt x="14093" y="2076"/>
                  </a:lnTo>
                  <a:lnTo>
                    <a:pt x="13971" y="1978"/>
                  </a:lnTo>
                  <a:lnTo>
                    <a:pt x="13824" y="1905"/>
                  </a:lnTo>
                  <a:lnTo>
                    <a:pt x="13678" y="1856"/>
                  </a:lnTo>
                  <a:lnTo>
                    <a:pt x="13507" y="1832"/>
                  </a:lnTo>
                  <a:lnTo>
                    <a:pt x="13360" y="1832"/>
                  </a:lnTo>
                  <a:lnTo>
                    <a:pt x="13214" y="1881"/>
                  </a:lnTo>
                  <a:lnTo>
                    <a:pt x="13067" y="1930"/>
                  </a:lnTo>
                  <a:lnTo>
                    <a:pt x="12921" y="2027"/>
                  </a:lnTo>
                  <a:lnTo>
                    <a:pt x="11553" y="3102"/>
                  </a:lnTo>
                  <a:lnTo>
                    <a:pt x="11211" y="2931"/>
                  </a:lnTo>
                  <a:lnTo>
                    <a:pt x="10869" y="2784"/>
                  </a:lnTo>
                  <a:lnTo>
                    <a:pt x="10503" y="2638"/>
                  </a:lnTo>
                  <a:lnTo>
                    <a:pt x="10161" y="2540"/>
                  </a:lnTo>
                  <a:lnTo>
                    <a:pt x="9965" y="782"/>
                  </a:lnTo>
                  <a:lnTo>
                    <a:pt x="9917" y="635"/>
                  </a:lnTo>
                  <a:lnTo>
                    <a:pt x="9868" y="489"/>
                  </a:lnTo>
                  <a:lnTo>
                    <a:pt x="9770" y="342"/>
                  </a:lnTo>
                  <a:lnTo>
                    <a:pt x="9672" y="244"/>
                  </a:lnTo>
                  <a:lnTo>
                    <a:pt x="9526" y="147"/>
                  </a:lnTo>
                  <a:lnTo>
                    <a:pt x="9404" y="73"/>
                  </a:lnTo>
                  <a:lnTo>
                    <a:pt x="9257" y="25"/>
                  </a:lnTo>
                  <a:lnTo>
                    <a:pt x="9086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23" name="Google Shape;523;p75"/>
            <p:cNvSpPr/>
            <p:nvPr/>
          </p:nvSpPr>
          <p:spPr>
            <a:xfrm>
              <a:off x="3801609" y="4777315"/>
              <a:ext cx="657220" cy="657181"/>
            </a:xfrm>
            <a:custGeom>
              <a:avLst/>
              <a:gdLst/>
              <a:ahLst/>
              <a:cxnLst/>
              <a:rect l="l" t="t" r="r" b="b"/>
              <a:pathLst>
                <a:path w="17000" h="16999" extrusionOk="0">
                  <a:moveTo>
                    <a:pt x="8769" y="5740"/>
                  </a:moveTo>
                  <a:lnTo>
                    <a:pt x="9037" y="5788"/>
                  </a:lnTo>
                  <a:lnTo>
                    <a:pt x="9282" y="5862"/>
                  </a:lnTo>
                  <a:lnTo>
                    <a:pt x="9550" y="5935"/>
                  </a:lnTo>
                  <a:lnTo>
                    <a:pt x="9794" y="6057"/>
                  </a:lnTo>
                  <a:lnTo>
                    <a:pt x="10014" y="6204"/>
                  </a:lnTo>
                  <a:lnTo>
                    <a:pt x="10234" y="6350"/>
                  </a:lnTo>
                  <a:lnTo>
                    <a:pt x="10454" y="6546"/>
                  </a:lnTo>
                  <a:lnTo>
                    <a:pt x="10649" y="6765"/>
                  </a:lnTo>
                  <a:lnTo>
                    <a:pt x="10796" y="6985"/>
                  </a:lnTo>
                  <a:lnTo>
                    <a:pt x="10942" y="7205"/>
                  </a:lnTo>
                  <a:lnTo>
                    <a:pt x="11064" y="7449"/>
                  </a:lnTo>
                  <a:lnTo>
                    <a:pt x="11138" y="7718"/>
                  </a:lnTo>
                  <a:lnTo>
                    <a:pt x="11211" y="7962"/>
                  </a:lnTo>
                  <a:lnTo>
                    <a:pt x="11260" y="8231"/>
                  </a:lnTo>
                  <a:lnTo>
                    <a:pt x="11260" y="8499"/>
                  </a:lnTo>
                  <a:lnTo>
                    <a:pt x="11260" y="8768"/>
                  </a:lnTo>
                  <a:lnTo>
                    <a:pt x="11211" y="9037"/>
                  </a:lnTo>
                  <a:lnTo>
                    <a:pt x="11138" y="9281"/>
                  </a:lnTo>
                  <a:lnTo>
                    <a:pt x="11064" y="9550"/>
                  </a:lnTo>
                  <a:lnTo>
                    <a:pt x="10942" y="9794"/>
                  </a:lnTo>
                  <a:lnTo>
                    <a:pt x="10796" y="10014"/>
                  </a:lnTo>
                  <a:lnTo>
                    <a:pt x="10649" y="10233"/>
                  </a:lnTo>
                  <a:lnTo>
                    <a:pt x="10454" y="10453"/>
                  </a:lnTo>
                  <a:lnTo>
                    <a:pt x="10234" y="10649"/>
                  </a:lnTo>
                  <a:lnTo>
                    <a:pt x="10014" y="10795"/>
                  </a:lnTo>
                  <a:lnTo>
                    <a:pt x="9794" y="10942"/>
                  </a:lnTo>
                  <a:lnTo>
                    <a:pt x="9550" y="11064"/>
                  </a:lnTo>
                  <a:lnTo>
                    <a:pt x="9282" y="11137"/>
                  </a:lnTo>
                  <a:lnTo>
                    <a:pt x="9037" y="11210"/>
                  </a:lnTo>
                  <a:lnTo>
                    <a:pt x="8769" y="11259"/>
                  </a:lnTo>
                  <a:lnTo>
                    <a:pt x="8231" y="11259"/>
                  </a:lnTo>
                  <a:lnTo>
                    <a:pt x="7963" y="11210"/>
                  </a:lnTo>
                  <a:lnTo>
                    <a:pt x="7719" y="11137"/>
                  </a:lnTo>
                  <a:lnTo>
                    <a:pt x="7450" y="11064"/>
                  </a:lnTo>
                  <a:lnTo>
                    <a:pt x="7206" y="10942"/>
                  </a:lnTo>
                  <a:lnTo>
                    <a:pt x="6986" y="10795"/>
                  </a:lnTo>
                  <a:lnTo>
                    <a:pt x="6766" y="10649"/>
                  </a:lnTo>
                  <a:lnTo>
                    <a:pt x="6546" y="10453"/>
                  </a:lnTo>
                  <a:lnTo>
                    <a:pt x="6351" y="10233"/>
                  </a:lnTo>
                  <a:lnTo>
                    <a:pt x="6204" y="10014"/>
                  </a:lnTo>
                  <a:lnTo>
                    <a:pt x="6058" y="9794"/>
                  </a:lnTo>
                  <a:lnTo>
                    <a:pt x="5936" y="9550"/>
                  </a:lnTo>
                  <a:lnTo>
                    <a:pt x="5862" y="9281"/>
                  </a:lnTo>
                  <a:lnTo>
                    <a:pt x="5789" y="9037"/>
                  </a:lnTo>
                  <a:lnTo>
                    <a:pt x="5740" y="8768"/>
                  </a:lnTo>
                  <a:lnTo>
                    <a:pt x="5740" y="8499"/>
                  </a:lnTo>
                  <a:lnTo>
                    <a:pt x="5740" y="8231"/>
                  </a:lnTo>
                  <a:lnTo>
                    <a:pt x="5789" y="7962"/>
                  </a:lnTo>
                  <a:lnTo>
                    <a:pt x="5862" y="7718"/>
                  </a:lnTo>
                  <a:lnTo>
                    <a:pt x="5936" y="7449"/>
                  </a:lnTo>
                  <a:lnTo>
                    <a:pt x="6058" y="7205"/>
                  </a:lnTo>
                  <a:lnTo>
                    <a:pt x="6204" y="6985"/>
                  </a:lnTo>
                  <a:lnTo>
                    <a:pt x="6351" y="6765"/>
                  </a:lnTo>
                  <a:lnTo>
                    <a:pt x="6546" y="6546"/>
                  </a:lnTo>
                  <a:lnTo>
                    <a:pt x="6766" y="6350"/>
                  </a:lnTo>
                  <a:lnTo>
                    <a:pt x="6986" y="6204"/>
                  </a:lnTo>
                  <a:lnTo>
                    <a:pt x="7206" y="6057"/>
                  </a:lnTo>
                  <a:lnTo>
                    <a:pt x="7450" y="5935"/>
                  </a:lnTo>
                  <a:lnTo>
                    <a:pt x="7719" y="5862"/>
                  </a:lnTo>
                  <a:lnTo>
                    <a:pt x="7963" y="5788"/>
                  </a:lnTo>
                  <a:lnTo>
                    <a:pt x="8231" y="5740"/>
                  </a:lnTo>
                  <a:close/>
                  <a:moveTo>
                    <a:pt x="7914" y="0"/>
                  </a:moveTo>
                  <a:lnTo>
                    <a:pt x="7743" y="25"/>
                  </a:lnTo>
                  <a:lnTo>
                    <a:pt x="7596" y="73"/>
                  </a:lnTo>
                  <a:lnTo>
                    <a:pt x="7474" y="147"/>
                  </a:lnTo>
                  <a:lnTo>
                    <a:pt x="7328" y="244"/>
                  </a:lnTo>
                  <a:lnTo>
                    <a:pt x="7230" y="342"/>
                  </a:lnTo>
                  <a:lnTo>
                    <a:pt x="7132" y="489"/>
                  </a:lnTo>
                  <a:lnTo>
                    <a:pt x="7084" y="635"/>
                  </a:lnTo>
                  <a:lnTo>
                    <a:pt x="7035" y="782"/>
                  </a:lnTo>
                  <a:lnTo>
                    <a:pt x="6839" y="2540"/>
                  </a:lnTo>
                  <a:lnTo>
                    <a:pt x="6497" y="2638"/>
                  </a:lnTo>
                  <a:lnTo>
                    <a:pt x="6131" y="2784"/>
                  </a:lnTo>
                  <a:lnTo>
                    <a:pt x="5789" y="2931"/>
                  </a:lnTo>
                  <a:lnTo>
                    <a:pt x="5447" y="3102"/>
                  </a:lnTo>
                  <a:lnTo>
                    <a:pt x="4079" y="2027"/>
                  </a:lnTo>
                  <a:lnTo>
                    <a:pt x="3933" y="1930"/>
                  </a:lnTo>
                  <a:lnTo>
                    <a:pt x="3786" y="1881"/>
                  </a:lnTo>
                  <a:lnTo>
                    <a:pt x="3640" y="1832"/>
                  </a:lnTo>
                  <a:lnTo>
                    <a:pt x="3493" y="1832"/>
                  </a:lnTo>
                  <a:lnTo>
                    <a:pt x="3322" y="1856"/>
                  </a:lnTo>
                  <a:lnTo>
                    <a:pt x="3176" y="1905"/>
                  </a:lnTo>
                  <a:lnTo>
                    <a:pt x="3029" y="1978"/>
                  </a:lnTo>
                  <a:lnTo>
                    <a:pt x="2907" y="2076"/>
                  </a:lnTo>
                  <a:lnTo>
                    <a:pt x="2077" y="2907"/>
                  </a:lnTo>
                  <a:lnTo>
                    <a:pt x="1979" y="3029"/>
                  </a:lnTo>
                  <a:lnTo>
                    <a:pt x="1906" y="3175"/>
                  </a:lnTo>
                  <a:lnTo>
                    <a:pt x="1857" y="3322"/>
                  </a:lnTo>
                  <a:lnTo>
                    <a:pt x="1833" y="3493"/>
                  </a:lnTo>
                  <a:lnTo>
                    <a:pt x="1833" y="3639"/>
                  </a:lnTo>
                  <a:lnTo>
                    <a:pt x="1881" y="3786"/>
                  </a:lnTo>
                  <a:lnTo>
                    <a:pt x="1930" y="3932"/>
                  </a:lnTo>
                  <a:lnTo>
                    <a:pt x="2028" y="4079"/>
                  </a:lnTo>
                  <a:lnTo>
                    <a:pt x="3103" y="5447"/>
                  </a:lnTo>
                  <a:lnTo>
                    <a:pt x="2932" y="5788"/>
                  </a:lnTo>
                  <a:lnTo>
                    <a:pt x="2785" y="6130"/>
                  </a:lnTo>
                  <a:lnTo>
                    <a:pt x="2639" y="6497"/>
                  </a:lnTo>
                  <a:lnTo>
                    <a:pt x="2541" y="6839"/>
                  </a:lnTo>
                  <a:lnTo>
                    <a:pt x="782" y="7034"/>
                  </a:lnTo>
                  <a:lnTo>
                    <a:pt x="636" y="7083"/>
                  </a:lnTo>
                  <a:lnTo>
                    <a:pt x="489" y="7132"/>
                  </a:lnTo>
                  <a:lnTo>
                    <a:pt x="343" y="7229"/>
                  </a:lnTo>
                  <a:lnTo>
                    <a:pt x="245" y="7327"/>
                  </a:lnTo>
                  <a:lnTo>
                    <a:pt x="147" y="7474"/>
                  </a:lnTo>
                  <a:lnTo>
                    <a:pt x="74" y="7596"/>
                  </a:lnTo>
                  <a:lnTo>
                    <a:pt x="25" y="7742"/>
                  </a:lnTo>
                  <a:lnTo>
                    <a:pt x="1" y="7913"/>
                  </a:lnTo>
                  <a:lnTo>
                    <a:pt x="1" y="9086"/>
                  </a:lnTo>
                  <a:lnTo>
                    <a:pt x="25" y="9257"/>
                  </a:lnTo>
                  <a:lnTo>
                    <a:pt x="74" y="9403"/>
                  </a:lnTo>
                  <a:lnTo>
                    <a:pt x="147" y="9525"/>
                  </a:lnTo>
                  <a:lnTo>
                    <a:pt x="245" y="9672"/>
                  </a:lnTo>
                  <a:lnTo>
                    <a:pt x="343" y="9769"/>
                  </a:lnTo>
                  <a:lnTo>
                    <a:pt x="489" y="9867"/>
                  </a:lnTo>
                  <a:lnTo>
                    <a:pt x="636" y="9916"/>
                  </a:lnTo>
                  <a:lnTo>
                    <a:pt x="782" y="9965"/>
                  </a:lnTo>
                  <a:lnTo>
                    <a:pt x="2541" y="10160"/>
                  </a:lnTo>
                  <a:lnTo>
                    <a:pt x="2639" y="10502"/>
                  </a:lnTo>
                  <a:lnTo>
                    <a:pt x="2785" y="10868"/>
                  </a:lnTo>
                  <a:lnTo>
                    <a:pt x="2932" y="11210"/>
                  </a:lnTo>
                  <a:lnTo>
                    <a:pt x="3103" y="11552"/>
                  </a:lnTo>
                  <a:lnTo>
                    <a:pt x="2028" y="12920"/>
                  </a:lnTo>
                  <a:lnTo>
                    <a:pt x="1930" y="13067"/>
                  </a:lnTo>
                  <a:lnTo>
                    <a:pt x="1881" y="13213"/>
                  </a:lnTo>
                  <a:lnTo>
                    <a:pt x="1833" y="13360"/>
                  </a:lnTo>
                  <a:lnTo>
                    <a:pt x="1833" y="13506"/>
                  </a:lnTo>
                  <a:lnTo>
                    <a:pt x="1857" y="13677"/>
                  </a:lnTo>
                  <a:lnTo>
                    <a:pt x="1906" y="13824"/>
                  </a:lnTo>
                  <a:lnTo>
                    <a:pt x="1979" y="13970"/>
                  </a:lnTo>
                  <a:lnTo>
                    <a:pt x="2077" y="14092"/>
                  </a:lnTo>
                  <a:lnTo>
                    <a:pt x="2907" y="14923"/>
                  </a:lnTo>
                  <a:lnTo>
                    <a:pt x="3029" y="15020"/>
                  </a:lnTo>
                  <a:lnTo>
                    <a:pt x="3176" y="15094"/>
                  </a:lnTo>
                  <a:lnTo>
                    <a:pt x="3322" y="15142"/>
                  </a:lnTo>
                  <a:lnTo>
                    <a:pt x="3493" y="15167"/>
                  </a:lnTo>
                  <a:lnTo>
                    <a:pt x="3640" y="15167"/>
                  </a:lnTo>
                  <a:lnTo>
                    <a:pt x="3786" y="15118"/>
                  </a:lnTo>
                  <a:lnTo>
                    <a:pt x="3933" y="15069"/>
                  </a:lnTo>
                  <a:lnTo>
                    <a:pt x="4079" y="14996"/>
                  </a:lnTo>
                  <a:lnTo>
                    <a:pt x="5447" y="13897"/>
                  </a:lnTo>
                  <a:lnTo>
                    <a:pt x="5789" y="14068"/>
                  </a:lnTo>
                  <a:lnTo>
                    <a:pt x="6131" y="14214"/>
                  </a:lnTo>
                  <a:lnTo>
                    <a:pt x="6497" y="14361"/>
                  </a:lnTo>
                  <a:lnTo>
                    <a:pt x="6839" y="14459"/>
                  </a:lnTo>
                  <a:lnTo>
                    <a:pt x="7035" y="16217"/>
                  </a:lnTo>
                  <a:lnTo>
                    <a:pt x="7084" y="16364"/>
                  </a:lnTo>
                  <a:lnTo>
                    <a:pt x="7132" y="16510"/>
                  </a:lnTo>
                  <a:lnTo>
                    <a:pt x="7230" y="16657"/>
                  </a:lnTo>
                  <a:lnTo>
                    <a:pt x="7328" y="16754"/>
                  </a:lnTo>
                  <a:lnTo>
                    <a:pt x="7474" y="16852"/>
                  </a:lnTo>
                  <a:lnTo>
                    <a:pt x="7596" y="16925"/>
                  </a:lnTo>
                  <a:lnTo>
                    <a:pt x="7743" y="16974"/>
                  </a:lnTo>
                  <a:lnTo>
                    <a:pt x="7914" y="16999"/>
                  </a:lnTo>
                  <a:lnTo>
                    <a:pt x="9086" y="16999"/>
                  </a:lnTo>
                  <a:lnTo>
                    <a:pt x="9257" y="16974"/>
                  </a:lnTo>
                  <a:lnTo>
                    <a:pt x="9404" y="16925"/>
                  </a:lnTo>
                  <a:lnTo>
                    <a:pt x="9526" y="16852"/>
                  </a:lnTo>
                  <a:lnTo>
                    <a:pt x="9672" y="16754"/>
                  </a:lnTo>
                  <a:lnTo>
                    <a:pt x="9770" y="16657"/>
                  </a:lnTo>
                  <a:lnTo>
                    <a:pt x="9868" y="16510"/>
                  </a:lnTo>
                  <a:lnTo>
                    <a:pt x="9917" y="16364"/>
                  </a:lnTo>
                  <a:lnTo>
                    <a:pt x="9965" y="16217"/>
                  </a:lnTo>
                  <a:lnTo>
                    <a:pt x="10161" y="14459"/>
                  </a:lnTo>
                  <a:lnTo>
                    <a:pt x="10503" y="14361"/>
                  </a:lnTo>
                  <a:lnTo>
                    <a:pt x="10869" y="14214"/>
                  </a:lnTo>
                  <a:lnTo>
                    <a:pt x="11211" y="14068"/>
                  </a:lnTo>
                  <a:lnTo>
                    <a:pt x="11553" y="13897"/>
                  </a:lnTo>
                  <a:lnTo>
                    <a:pt x="12921" y="14996"/>
                  </a:lnTo>
                  <a:lnTo>
                    <a:pt x="13067" y="15069"/>
                  </a:lnTo>
                  <a:lnTo>
                    <a:pt x="13214" y="15118"/>
                  </a:lnTo>
                  <a:lnTo>
                    <a:pt x="13360" y="15167"/>
                  </a:lnTo>
                  <a:lnTo>
                    <a:pt x="13507" y="15167"/>
                  </a:lnTo>
                  <a:lnTo>
                    <a:pt x="13678" y="15142"/>
                  </a:lnTo>
                  <a:lnTo>
                    <a:pt x="13824" y="15094"/>
                  </a:lnTo>
                  <a:lnTo>
                    <a:pt x="13971" y="15020"/>
                  </a:lnTo>
                  <a:lnTo>
                    <a:pt x="14093" y="14923"/>
                  </a:lnTo>
                  <a:lnTo>
                    <a:pt x="14923" y="14092"/>
                  </a:lnTo>
                  <a:lnTo>
                    <a:pt x="15021" y="13970"/>
                  </a:lnTo>
                  <a:lnTo>
                    <a:pt x="15094" y="13824"/>
                  </a:lnTo>
                  <a:lnTo>
                    <a:pt x="15143" y="13677"/>
                  </a:lnTo>
                  <a:lnTo>
                    <a:pt x="15168" y="13506"/>
                  </a:lnTo>
                  <a:lnTo>
                    <a:pt x="15168" y="13360"/>
                  </a:lnTo>
                  <a:lnTo>
                    <a:pt x="15119" y="13213"/>
                  </a:lnTo>
                  <a:lnTo>
                    <a:pt x="15070" y="13067"/>
                  </a:lnTo>
                  <a:lnTo>
                    <a:pt x="14997" y="12920"/>
                  </a:lnTo>
                  <a:lnTo>
                    <a:pt x="13898" y="11552"/>
                  </a:lnTo>
                  <a:lnTo>
                    <a:pt x="14068" y="11210"/>
                  </a:lnTo>
                  <a:lnTo>
                    <a:pt x="14215" y="10868"/>
                  </a:lnTo>
                  <a:lnTo>
                    <a:pt x="14362" y="10502"/>
                  </a:lnTo>
                  <a:lnTo>
                    <a:pt x="14459" y="10160"/>
                  </a:lnTo>
                  <a:lnTo>
                    <a:pt x="16218" y="9965"/>
                  </a:lnTo>
                  <a:lnTo>
                    <a:pt x="16364" y="9916"/>
                  </a:lnTo>
                  <a:lnTo>
                    <a:pt x="16511" y="9867"/>
                  </a:lnTo>
                  <a:lnTo>
                    <a:pt x="16657" y="9769"/>
                  </a:lnTo>
                  <a:lnTo>
                    <a:pt x="16755" y="9672"/>
                  </a:lnTo>
                  <a:lnTo>
                    <a:pt x="16853" y="9525"/>
                  </a:lnTo>
                  <a:lnTo>
                    <a:pt x="16926" y="9403"/>
                  </a:lnTo>
                  <a:lnTo>
                    <a:pt x="16975" y="9257"/>
                  </a:lnTo>
                  <a:lnTo>
                    <a:pt x="16999" y="9086"/>
                  </a:lnTo>
                  <a:lnTo>
                    <a:pt x="16999" y="7913"/>
                  </a:lnTo>
                  <a:lnTo>
                    <a:pt x="16975" y="7742"/>
                  </a:lnTo>
                  <a:lnTo>
                    <a:pt x="16926" y="7596"/>
                  </a:lnTo>
                  <a:lnTo>
                    <a:pt x="16853" y="7474"/>
                  </a:lnTo>
                  <a:lnTo>
                    <a:pt x="16755" y="7327"/>
                  </a:lnTo>
                  <a:lnTo>
                    <a:pt x="16657" y="7229"/>
                  </a:lnTo>
                  <a:lnTo>
                    <a:pt x="16511" y="7132"/>
                  </a:lnTo>
                  <a:lnTo>
                    <a:pt x="16364" y="7083"/>
                  </a:lnTo>
                  <a:lnTo>
                    <a:pt x="16218" y="7034"/>
                  </a:lnTo>
                  <a:lnTo>
                    <a:pt x="14459" y="6839"/>
                  </a:lnTo>
                  <a:lnTo>
                    <a:pt x="14362" y="6497"/>
                  </a:lnTo>
                  <a:lnTo>
                    <a:pt x="14215" y="6130"/>
                  </a:lnTo>
                  <a:lnTo>
                    <a:pt x="14068" y="5788"/>
                  </a:lnTo>
                  <a:lnTo>
                    <a:pt x="13898" y="5447"/>
                  </a:lnTo>
                  <a:lnTo>
                    <a:pt x="14997" y="4079"/>
                  </a:lnTo>
                  <a:lnTo>
                    <a:pt x="15070" y="3932"/>
                  </a:lnTo>
                  <a:lnTo>
                    <a:pt x="15119" y="3786"/>
                  </a:lnTo>
                  <a:lnTo>
                    <a:pt x="15168" y="3639"/>
                  </a:lnTo>
                  <a:lnTo>
                    <a:pt x="15168" y="3493"/>
                  </a:lnTo>
                  <a:lnTo>
                    <a:pt x="15143" y="3322"/>
                  </a:lnTo>
                  <a:lnTo>
                    <a:pt x="15094" y="3175"/>
                  </a:lnTo>
                  <a:lnTo>
                    <a:pt x="15021" y="3029"/>
                  </a:lnTo>
                  <a:lnTo>
                    <a:pt x="14923" y="2907"/>
                  </a:lnTo>
                  <a:lnTo>
                    <a:pt x="14093" y="2076"/>
                  </a:lnTo>
                  <a:lnTo>
                    <a:pt x="13971" y="1978"/>
                  </a:lnTo>
                  <a:lnTo>
                    <a:pt x="13824" y="1905"/>
                  </a:lnTo>
                  <a:lnTo>
                    <a:pt x="13678" y="1856"/>
                  </a:lnTo>
                  <a:lnTo>
                    <a:pt x="13507" y="1832"/>
                  </a:lnTo>
                  <a:lnTo>
                    <a:pt x="13360" y="1832"/>
                  </a:lnTo>
                  <a:lnTo>
                    <a:pt x="13214" y="1881"/>
                  </a:lnTo>
                  <a:lnTo>
                    <a:pt x="13067" y="1930"/>
                  </a:lnTo>
                  <a:lnTo>
                    <a:pt x="12921" y="2027"/>
                  </a:lnTo>
                  <a:lnTo>
                    <a:pt x="11553" y="3102"/>
                  </a:lnTo>
                  <a:lnTo>
                    <a:pt x="11211" y="2931"/>
                  </a:lnTo>
                  <a:lnTo>
                    <a:pt x="10869" y="2784"/>
                  </a:lnTo>
                  <a:lnTo>
                    <a:pt x="10503" y="2638"/>
                  </a:lnTo>
                  <a:lnTo>
                    <a:pt x="10161" y="2540"/>
                  </a:lnTo>
                  <a:lnTo>
                    <a:pt x="9965" y="782"/>
                  </a:lnTo>
                  <a:lnTo>
                    <a:pt x="9917" y="635"/>
                  </a:lnTo>
                  <a:lnTo>
                    <a:pt x="9868" y="489"/>
                  </a:lnTo>
                  <a:lnTo>
                    <a:pt x="9770" y="342"/>
                  </a:lnTo>
                  <a:lnTo>
                    <a:pt x="9672" y="244"/>
                  </a:lnTo>
                  <a:lnTo>
                    <a:pt x="9526" y="147"/>
                  </a:lnTo>
                  <a:lnTo>
                    <a:pt x="9404" y="73"/>
                  </a:lnTo>
                  <a:lnTo>
                    <a:pt x="9257" y="25"/>
                  </a:lnTo>
                  <a:lnTo>
                    <a:pt x="9086" y="0"/>
                  </a:lnTo>
                  <a:close/>
                </a:path>
              </a:pathLst>
            </a:custGeom>
            <a:solidFill>
              <a:srgbClr val="FF743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24" name="Google Shape;524;p75"/>
            <p:cNvSpPr/>
            <p:nvPr/>
          </p:nvSpPr>
          <p:spPr>
            <a:xfrm rot="-1193734">
              <a:off x="4424901" y="4764682"/>
              <a:ext cx="323208" cy="323189"/>
            </a:xfrm>
            <a:custGeom>
              <a:avLst/>
              <a:gdLst/>
              <a:ahLst/>
              <a:cxnLst/>
              <a:rect l="l" t="t" r="r" b="b"/>
              <a:pathLst>
                <a:path w="17000" h="16999" extrusionOk="0">
                  <a:moveTo>
                    <a:pt x="8769" y="5740"/>
                  </a:moveTo>
                  <a:lnTo>
                    <a:pt x="9037" y="5788"/>
                  </a:lnTo>
                  <a:lnTo>
                    <a:pt x="9282" y="5862"/>
                  </a:lnTo>
                  <a:lnTo>
                    <a:pt x="9550" y="5935"/>
                  </a:lnTo>
                  <a:lnTo>
                    <a:pt x="9794" y="6057"/>
                  </a:lnTo>
                  <a:lnTo>
                    <a:pt x="10014" y="6204"/>
                  </a:lnTo>
                  <a:lnTo>
                    <a:pt x="10234" y="6350"/>
                  </a:lnTo>
                  <a:lnTo>
                    <a:pt x="10454" y="6546"/>
                  </a:lnTo>
                  <a:lnTo>
                    <a:pt x="10649" y="6765"/>
                  </a:lnTo>
                  <a:lnTo>
                    <a:pt x="10796" y="6985"/>
                  </a:lnTo>
                  <a:lnTo>
                    <a:pt x="10942" y="7205"/>
                  </a:lnTo>
                  <a:lnTo>
                    <a:pt x="11064" y="7449"/>
                  </a:lnTo>
                  <a:lnTo>
                    <a:pt x="11138" y="7718"/>
                  </a:lnTo>
                  <a:lnTo>
                    <a:pt x="11211" y="7962"/>
                  </a:lnTo>
                  <a:lnTo>
                    <a:pt x="11260" y="8231"/>
                  </a:lnTo>
                  <a:lnTo>
                    <a:pt x="11260" y="8499"/>
                  </a:lnTo>
                  <a:lnTo>
                    <a:pt x="11260" y="8768"/>
                  </a:lnTo>
                  <a:lnTo>
                    <a:pt x="11211" y="9037"/>
                  </a:lnTo>
                  <a:lnTo>
                    <a:pt x="11138" y="9281"/>
                  </a:lnTo>
                  <a:lnTo>
                    <a:pt x="11064" y="9550"/>
                  </a:lnTo>
                  <a:lnTo>
                    <a:pt x="10942" y="9794"/>
                  </a:lnTo>
                  <a:lnTo>
                    <a:pt x="10796" y="10014"/>
                  </a:lnTo>
                  <a:lnTo>
                    <a:pt x="10649" y="10233"/>
                  </a:lnTo>
                  <a:lnTo>
                    <a:pt x="10454" y="10453"/>
                  </a:lnTo>
                  <a:lnTo>
                    <a:pt x="10234" y="10649"/>
                  </a:lnTo>
                  <a:lnTo>
                    <a:pt x="10014" y="10795"/>
                  </a:lnTo>
                  <a:lnTo>
                    <a:pt x="9794" y="10942"/>
                  </a:lnTo>
                  <a:lnTo>
                    <a:pt x="9550" y="11064"/>
                  </a:lnTo>
                  <a:lnTo>
                    <a:pt x="9282" y="11137"/>
                  </a:lnTo>
                  <a:lnTo>
                    <a:pt x="9037" y="11210"/>
                  </a:lnTo>
                  <a:lnTo>
                    <a:pt x="8769" y="11259"/>
                  </a:lnTo>
                  <a:lnTo>
                    <a:pt x="8231" y="11259"/>
                  </a:lnTo>
                  <a:lnTo>
                    <a:pt x="7963" y="11210"/>
                  </a:lnTo>
                  <a:lnTo>
                    <a:pt x="7719" y="11137"/>
                  </a:lnTo>
                  <a:lnTo>
                    <a:pt x="7450" y="11064"/>
                  </a:lnTo>
                  <a:lnTo>
                    <a:pt x="7206" y="10942"/>
                  </a:lnTo>
                  <a:lnTo>
                    <a:pt x="6986" y="10795"/>
                  </a:lnTo>
                  <a:lnTo>
                    <a:pt x="6766" y="10649"/>
                  </a:lnTo>
                  <a:lnTo>
                    <a:pt x="6546" y="10453"/>
                  </a:lnTo>
                  <a:lnTo>
                    <a:pt x="6351" y="10233"/>
                  </a:lnTo>
                  <a:lnTo>
                    <a:pt x="6204" y="10014"/>
                  </a:lnTo>
                  <a:lnTo>
                    <a:pt x="6058" y="9794"/>
                  </a:lnTo>
                  <a:lnTo>
                    <a:pt x="5936" y="9550"/>
                  </a:lnTo>
                  <a:lnTo>
                    <a:pt x="5862" y="9281"/>
                  </a:lnTo>
                  <a:lnTo>
                    <a:pt x="5789" y="9037"/>
                  </a:lnTo>
                  <a:lnTo>
                    <a:pt x="5740" y="8768"/>
                  </a:lnTo>
                  <a:lnTo>
                    <a:pt x="5740" y="8499"/>
                  </a:lnTo>
                  <a:lnTo>
                    <a:pt x="5740" y="8231"/>
                  </a:lnTo>
                  <a:lnTo>
                    <a:pt x="5789" y="7962"/>
                  </a:lnTo>
                  <a:lnTo>
                    <a:pt x="5862" y="7718"/>
                  </a:lnTo>
                  <a:lnTo>
                    <a:pt x="5936" y="7449"/>
                  </a:lnTo>
                  <a:lnTo>
                    <a:pt x="6058" y="7205"/>
                  </a:lnTo>
                  <a:lnTo>
                    <a:pt x="6204" y="6985"/>
                  </a:lnTo>
                  <a:lnTo>
                    <a:pt x="6351" y="6765"/>
                  </a:lnTo>
                  <a:lnTo>
                    <a:pt x="6546" y="6546"/>
                  </a:lnTo>
                  <a:lnTo>
                    <a:pt x="6766" y="6350"/>
                  </a:lnTo>
                  <a:lnTo>
                    <a:pt x="6986" y="6204"/>
                  </a:lnTo>
                  <a:lnTo>
                    <a:pt x="7206" y="6057"/>
                  </a:lnTo>
                  <a:lnTo>
                    <a:pt x="7450" y="5935"/>
                  </a:lnTo>
                  <a:lnTo>
                    <a:pt x="7719" y="5862"/>
                  </a:lnTo>
                  <a:lnTo>
                    <a:pt x="7963" y="5788"/>
                  </a:lnTo>
                  <a:lnTo>
                    <a:pt x="8231" y="5740"/>
                  </a:lnTo>
                  <a:close/>
                  <a:moveTo>
                    <a:pt x="7914" y="0"/>
                  </a:moveTo>
                  <a:lnTo>
                    <a:pt x="7743" y="25"/>
                  </a:lnTo>
                  <a:lnTo>
                    <a:pt x="7596" y="73"/>
                  </a:lnTo>
                  <a:lnTo>
                    <a:pt x="7474" y="147"/>
                  </a:lnTo>
                  <a:lnTo>
                    <a:pt x="7328" y="244"/>
                  </a:lnTo>
                  <a:lnTo>
                    <a:pt x="7230" y="342"/>
                  </a:lnTo>
                  <a:lnTo>
                    <a:pt x="7132" y="489"/>
                  </a:lnTo>
                  <a:lnTo>
                    <a:pt x="7084" y="635"/>
                  </a:lnTo>
                  <a:lnTo>
                    <a:pt x="7035" y="782"/>
                  </a:lnTo>
                  <a:lnTo>
                    <a:pt x="6839" y="2540"/>
                  </a:lnTo>
                  <a:lnTo>
                    <a:pt x="6497" y="2638"/>
                  </a:lnTo>
                  <a:lnTo>
                    <a:pt x="6131" y="2784"/>
                  </a:lnTo>
                  <a:lnTo>
                    <a:pt x="5789" y="2931"/>
                  </a:lnTo>
                  <a:lnTo>
                    <a:pt x="5447" y="3102"/>
                  </a:lnTo>
                  <a:lnTo>
                    <a:pt x="4079" y="2027"/>
                  </a:lnTo>
                  <a:lnTo>
                    <a:pt x="3933" y="1930"/>
                  </a:lnTo>
                  <a:lnTo>
                    <a:pt x="3786" y="1881"/>
                  </a:lnTo>
                  <a:lnTo>
                    <a:pt x="3640" y="1832"/>
                  </a:lnTo>
                  <a:lnTo>
                    <a:pt x="3493" y="1832"/>
                  </a:lnTo>
                  <a:lnTo>
                    <a:pt x="3322" y="1856"/>
                  </a:lnTo>
                  <a:lnTo>
                    <a:pt x="3176" y="1905"/>
                  </a:lnTo>
                  <a:lnTo>
                    <a:pt x="3029" y="1978"/>
                  </a:lnTo>
                  <a:lnTo>
                    <a:pt x="2907" y="2076"/>
                  </a:lnTo>
                  <a:lnTo>
                    <a:pt x="2077" y="2907"/>
                  </a:lnTo>
                  <a:lnTo>
                    <a:pt x="1979" y="3029"/>
                  </a:lnTo>
                  <a:lnTo>
                    <a:pt x="1906" y="3175"/>
                  </a:lnTo>
                  <a:lnTo>
                    <a:pt x="1857" y="3322"/>
                  </a:lnTo>
                  <a:lnTo>
                    <a:pt x="1833" y="3493"/>
                  </a:lnTo>
                  <a:lnTo>
                    <a:pt x="1833" y="3639"/>
                  </a:lnTo>
                  <a:lnTo>
                    <a:pt x="1881" y="3786"/>
                  </a:lnTo>
                  <a:lnTo>
                    <a:pt x="1930" y="3932"/>
                  </a:lnTo>
                  <a:lnTo>
                    <a:pt x="2028" y="4079"/>
                  </a:lnTo>
                  <a:lnTo>
                    <a:pt x="3103" y="5447"/>
                  </a:lnTo>
                  <a:lnTo>
                    <a:pt x="2932" y="5788"/>
                  </a:lnTo>
                  <a:lnTo>
                    <a:pt x="2785" y="6130"/>
                  </a:lnTo>
                  <a:lnTo>
                    <a:pt x="2639" y="6497"/>
                  </a:lnTo>
                  <a:lnTo>
                    <a:pt x="2541" y="6839"/>
                  </a:lnTo>
                  <a:lnTo>
                    <a:pt x="782" y="7034"/>
                  </a:lnTo>
                  <a:lnTo>
                    <a:pt x="636" y="7083"/>
                  </a:lnTo>
                  <a:lnTo>
                    <a:pt x="489" y="7132"/>
                  </a:lnTo>
                  <a:lnTo>
                    <a:pt x="343" y="7229"/>
                  </a:lnTo>
                  <a:lnTo>
                    <a:pt x="245" y="7327"/>
                  </a:lnTo>
                  <a:lnTo>
                    <a:pt x="147" y="7474"/>
                  </a:lnTo>
                  <a:lnTo>
                    <a:pt x="74" y="7596"/>
                  </a:lnTo>
                  <a:lnTo>
                    <a:pt x="25" y="7742"/>
                  </a:lnTo>
                  <a:lnTo>
                    <a:pt x="1" y="7913"/>
                  </a:lnTo>
                  <a:lnTo>
                    <a:pt x="1" y="9086"/>
                  </a:lnTo>
                  <a:lnTo>
                    <a:pt x="25" y="9257"/>
                  </a:lnTo>
                  <a:lnTo>
                    <a:pt x="74" y="9403"/>
                  </a:lnTo>
                  <a:lnTo>
                    <a:pt x="147" y="9525"/>
                  </a:lnTo>
                  <a:lnTo>
                    <a:pt x="245" y="9672"/>
                  </a:lnTo>
                  <a:lnTo>
                    <a:pt x="343" y="9769"/>
                  </a:lnTo>
                  <a:lnTo>
                    <a:pt x="489" y="9867"/>
                  </a:lnTo>
                  <a:lnTo>
                    <a:pt x="636" y="9916"/>
                  </a:lnTo>
                  <a:lnTo>
                    <a:pt x="782" y="9965"/>
                  </a:lnTo>
                  <a:lnTo>
                    <a:pt x="2541" y="10160"/>
                  </a:lnTo>
                  <a:lnTo>
                    <a:pt x="2639" y="10502"/>
                  </a:lnTo>
                  <a:lnTo>
                    <a:pt x="2785" y="10868"/>
                  </a:lnTo>
                  <a:lnTo>
                    <a:pt x="2932" y="11210"/>
                  </a:lnTo>
                  <a:lnTo>
                    <a:pt x="3103" y="11552"/>
                  </a:lnTo>
                  <a:lnTo>
                    <a:pt x="2028" y="12920"/>
                  </a:lnTo>
                  <a:lnTo>
                    <a:pt x="1930" y="13067"/>
                  </a:lnTo>
                  <a:lnTo>
                    <a:pt x="1881" y="13213"/>
                  </a:lnTo>
                  <a:lnTo>
                    <a:pt x="1833" y="13360"/>
                  </a:lnTo>
                  <a:lnTo>
                    <a:pt x="1833" y="13506"/>
                  </a:lnTo>
                  <a:lnTo>
                    <a:pt x="1857" y="13677"/>
                  </a:lnTo>
                  <a:lnTo>
                    <a:pt x="1906" y="13824"/>
                  </a:lnTo>
                  <a:lnTo>
                    <a:pt x="1979" y="13970"/>
                  </a:lnTo>
                  <a:lnTo>
                    <a:pt x="2077" y="14092"/>
                  </a:lnTo>
                  <a:lnTo>
                    <a:pt x="2907" y="14923"/>
                  </a:lnTo>
                  <a:lnTo>
                    <a:pt x="3029" y="15020"/>
                  </a:lnTo>
                  <a:lnTo>
                    <a:pt x="3176" y="15094"/>
                  </a:lnTo>
                  <a:lnTo>
                    <a:pt x="3322" y="15142"/>
                  </a:lnTo>
                  <a:lnTo>
                    <a:pt x="3493" y="15167"/>
                  </a:lnTo>
                  <a:lnTo>
                    <a:pt x="3640" y="15167"/>
                  </a:lnTo>
                  <a:lnTo>
                    <a:pt x="3786" y="15118"/>
                  </a:lnTo>
                  <a:lnTo>
                    <a:pt x="3933" y="15069"/>
                  </a:lnTo>
                  <a:lnTo>
                    <a:pt x="4079" y="14996"/>
                  </a:lnTo>
                  <a:lnTo>
                    <a:pt x="5447" y="13897"/>
                  </a:lnTo>
                  <a:lnTo>
                    <a:pt x="5789" y="14068"/>
                  </a:lnTo>
                  <a:lnTo>
                    <a:pt x="6131" y="14214"/>
                  </a:lnTo>
                  <a:lnTo>
                    <a:pt x="6497" y="14361"/>
                  </a:lnTo>
                  <a:lnTo>
                    <a:pt x="6839" y="14459"/>
                  </a:lnTo>
                  <a:lnTo>
                    <a:pt x="7035" y="16217"/>
                  </a:lnTo>
                  <a:lnTo>
                    <a:pt x="7084" y="16364"/>
                  </a:lnTo>
                  <a:lnTo>
                    <a:pt x="7132" y="16510"/>
                  </a:lnTo>
                  <a:lnTo>
                    <a:pt x="7230" y="16657"/>
                  </a:lnTo>
                  <a:lnTo>
                    <a:pt x="7328" y="16754"/>
                  </a:lnTo>
                  <a:lnTo>
                    <a:pt x="7474" y="16852"/>
                  </a:lnTo>
                  <a:lnTo>
                    <a:pt x="7596" y="16925"/>
                  </a:lnTo>
                  <a:lnTo>
                    <a:pt x="7743" y="16974"/>
                  </a:lnTo>
                  <a:lnTo>
                    <a:pt x="7914" y="16999"/>
                  </a:lnTo>
                  <a:lnTo>
                    <a:pt x="9086" y="16999"/>
                  </a:lnTo>
                  <a:lnTo>
                    <a:pt x="9257" y="16974"/>
                  </a:lnTo>
                  <a:lnTo>
                    <a:pt x="9404" y="16925"/>
                  </a:lnTo>
                  <a:lnTo>
                    <a:pt x="9526" y="16852"/>
                  </a:lnTo>
                  <a:lnTo>
                    <a:pt x="9672" y="16754"/>
                  </a:lnTo>
                  <a:lnTo>
                    <a:pt x="9770" y="16657"/>
                  </a:lnTo>
                  <a:lnTo>
                    <a:pt x="9868" y="16510"/>
                  </a:lnTo>
                  <a:lnTo>
                    <a:pt x="9917" y="16364"/>
                  </a:lnTo>
                  <a:lnTo>
                    <a:pt x="9965" y="16217"/>
                  </a:lnTo>
                  <a:lnTo>
                    <a:pt x="10161" y="14459"/>
                  </a:lnTo>
                  <a:lnTo>
                    <a:pt x="10503" y="14361"/>
                  </a:lnTo>
                  <a:lnTo>
                    <a:pt x="10869" y="14214"/>
                  </a:lnTo>
                  <a:lnTo>
                    <a:pt x="11211" y="14068"/>
                  </a:lnTo>
                  <a:lnTo>
                    <a:pt x="11553" y="13897"/>
                  </a:lnTo>
                  <a:lnTo>
                    <a:pt x="12921" y="14996"/>
                  </a:lnTo>
                  <a:lnTo>
                    <a:pt x="13067" y="15069"/>
                  </a:lnTo>
                  <a:lnTo>
                    <a:pt x="13214" y="15118"/>
                  </a:lnTo>
                  <a:lnTo>
                    <a:pt x="13360" y="15167"/>
                  </a:lnTo>
                  <a:lnTo>
                    <a:pt x="13507" y="15167"/>
                  </a:lnTo>
                  <a:lnTo>
                    <a:pt x="13678" y="15142"/>
                  </a:lnTo>
                  <a:lnTo>
                    <a:pt x="13824" y="15094"/>
                  </a:lnTo>
                  <a:lnTo>
                    <a:pt x="13971" y="15020"/>
                  </a:lnTo>
                  <a:lnTo>
                    <a:pt x="14093" y="14923"/>
                  </a:lnTo>
                  <a:lnTo>
                    <a:pt x="14923" y="14092"/>
                  </a:lnTo>
                  <a:lnTo>
                    <a:pt x="15021" y="13970"/>
                  </a:lnTo>
                  <a:lnTo>
                    <a:pt x="15094" y="13824"/>
                  </a:lnTo>
                  <a:lnTo>
                    <a:pt x="15143" y="13677"/>
                  </a:lnTo>
                  <a:lnTo>
                    <a:pt x="15168" y="13506"/>
                  </a:lnTo>
                  <a:lnTo>
                    <a:pt x="15168" y="13360"/>
                  </a:lnTo>
                  <a:lnTo>
                    <a:pt x="15119" y="13213"/>
                  </a:lnTo>
                  <a:lnTo>
                    <a:pt x="15070" y="13067"/>
                  </a:lnTo>
                  <a:lnTo>
                    <a:pt x="14997" y="12920"/>
                  </a:lnTo>
                  <a:lnTo>
                    <a:pt x="13898" y="11552"/>
                  </a:lnTo>
                  <a:lnTo>
                    <a:pt x="14068" y="11210"/>
                  </a:lnTo>
                  <a:lnTo>
                    <a:pt x="14215" y="10868"/>
                  </a:lnTo>
                  <a:lnTo>
                    <a:pt x="14362" y="10502"/>
                  </a:lnTo>
                  <a:lnTo>
                    <a:pt x="14459" y="10160"/>
                  </a:lnTo>
                  <a:lnTo>
                    <a:pt x="16218" y="9965"/>
                  </a:lnTo>
                  <a:lnTo>
                    <a:pt x="16364" y="9916"/>
                  </a:lnTo>
                  <a:lnTo>
                    <a:pt x="16511" y="9867"/>
                  </a:lnTo>
                  <a:lnTo>
                    <a:pt x="16657" y="9769"/>
                  </a:lnTo>
                  <a:lnTo>
                    <a:pt x="16755" y="9672"/>
                  </a:lnTo>
                  <a:lnTo>
                    <a:pt x="16853" y="9525"/>
                  </a:lnTo>
                  <a:lnTo>
                    <a:pt x="16926" y="9403"/>
                  </a:lnTo>
                  <a:lnTo>
                    <a:pt x="16975" y="9257"/>
                  </a:lnTo>
                  <a:lnTo>
                    <a:pt x="16999" y="9086"/>
                  </a:lnTo>
                  <a:lnTo>
                    <a:pt x="16999" y="7913"/>
                  </a:lnTo>
                  <a:lnTo>
                    <a:pt x="16975" y="7742"/>
                  </a:lnTo>
                  <a:lnTo>
                    <a:pt x="16926" y="7596"/>
                  </a:lnTo>
                  <a:lnTo>
                    <a:pt x="16853" y="7474"/>
                  </a:lnTo>
                  <a:lnTo>
                    <a:pt x="16755" y="7327"/>
                  </a:lnTo>
                  <a:lnTo>
                    <a:pt x="16657" y="7229"/>
                  </a:lnTo>
                  <a:lnTo>
                    <a:pt x="16511" y="7132"/>
                  </a:lnTo>
                  <a:lnTo>
                    <a:pt x="16364" y="7083"/>
                  </a:lnTo>
                  <a:lnTo>
                    <a:pt x="16218" y="7034"/>
                  </a:lnTo>
                  <a:lnTo>
                    <a:pt x="14459" y="6839"/>
                  </a:lnTo>
                  <a:lnTo>
                    <a:pt x="14362" y="6497"/>
                  </a:lnTo>
                  <a:lnTo>
                    <a:pt x="14215" y="6130"/>
                  </a:lnTo>
                  <a:lnTo>
                    <a:pt x="14068" y="5788"/>
                  </a:lnTo>
                  <a:lnTo>
                    <a:pt x="13898" y="5447"/>
                  </a:lnTo>
                  <a:lnTo>
                    <a:pt x="14997" y="4079"/>
                  </a:lnTo>
                  <a:lnTo>
                    <a:pt x="15070" y="3932"/>
                  </a:lnTo>
                  <a:lnTo>
                    <a:pt x="15119" y="3786"/>
                  </a:lnTo>
                  <a:lnTo>
                    <a:pt x="15168" y="3639"/>
                  </a:lnTo>
                  <a:lnTo>
                    <a:pt x="15168" y="3493"/>
                  </a:lnTo>
                  <a:lnTo>
                    <a:pt x="15143" y="3322"/>
                  </a:lnTo>
                  <a:lnTo>
                    <a:pt x="15094" y="3175"/>
                  </a:lnTo>
                  <a:lnTo>
                    <a:pt x="15021" y="3029"/>
                  </a:lnTo>
                  <a:lnTo>
                    <a:pt x="14923" y="2907"/>
                  </a:lnTo>
                  <a:lnTo>
                    <a:pt x="14093" y="2076"/>
                  </a:lnTo>
                  <a:lnTo>
                    <a:pt x="13971" y="1978"/>
                  </a:lnTo>
                  <a:lnTo>
                    <a:pt x="13824" y="1905"/>
                  </a:lnTo>
                  <a:lnTo>
                    <a:pt x="13678" y="1856"/>
                  </a:lnTo>
                  <a:lnTo>
                    <a:pt x="13507" y="1832"/>
                  </a:lnTo>
                  <a:lnTo>
                    <a:pt x="13360" y="1832"/>
                  </a:lnTo>
                  <a:lnTo>
                    <a:pt x="13214" y="1881"/>
                  </a:lnTo>
                  <a:lnTo>
                    <a:pt x="13067" y="1930"/>
                  </a:lnTo>
                  <a:lnTo>
                    <a:pt x="12921" y="2027"/>
                  </a:lnTo>
                  <a:lnTo>
                    <a:pt x="11553" y="3102"/>
                  </a:lnTo>
                  <a:lnTo>
                    <a:pt x="11211" y="2931"/>
                  </a:lnTo>
                  <a:lnTo>
                    <a:pt x="10869" y="2784"/>
                  </a:lnTo>
                  <a:lnTo>
                    <a:pt x="10503" y="2638"/>
                  </a:lnTo>
                  <a:lnTo>
                    <a:pt x="10161" y="2540"/>
                  </a:lnTo>
                  <a:lnTo>
                    <a:pt x="9965" y="782"/>
                  </a:lnTo>
                  <a:lnTo>
                    <a:pt x="9917" y="635"/>
                  </a:lnTo>
                  <a:lnTo>
                    <a:pt x="9868" y="489"/>
                  </a:lnTo>
                  <a:lnTo>
                    <a:pt x="9770" y="342"/>
                  </a:lnTo>
                  <a:lnTo>
                    <a:pt x="9672" y="244"/>
                  </a:lnTo>
                  <a:lnTo>
                    <a:pt x="9526" y="147"/>
                  </a:lnTo>
                  <a:lnTo>
                    <a:pt x="9404" y="73"/>
                  </a:lnTo>
                  <a:lnTo>
                    <a:pt x="9257" y="25"/>
                  </a:lnTo>
                  <a:lnTo>
                    <a:pt x="9086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26" name="Google Shape;526;p75"/>
            <p:cNvSpPr txBox="1"/>
            <p:nvPr/>
          </p:nvSpPr>
          <p:spPr>
            <a:xfrm>
              <a:off x="5655925" y="2398825"/>
              <a:ext cx="521400" cy="45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91433" rIns="91433" bIns="91433" anchor="t" anchorCtr="0">
              <a:noAutofit/>
            </a:bodyPr>
            <a:lstStyle/>
            <a:p>
              <a:r>
                <a:rPr lang="en" sz="3067">
                  <a:latin typeface="Impact"/>
                  <a:ea typeface="Impact"/>
                  <a:cs typeface="Impact"/>
                  <a:sym typeface="Impact"/>
                </a:rPr>
                <a:t>E</a:t>
              </a:r>
              <a:endParaRPr sz="3067">
                <a:latin typeface="Impact"/>
                <a:ea typeface="Impact"/>
                <a:cs typeface="Impact"/>
                <a:sym typeface="Impact"/>
              </a:endParaRPr>
            </a:p>
          </p:txBody>
        </p:sp>
        <p:sp>
          <p:nvSpPr>
            <p:cNvPr id="527" name="Google Shape;527;p75"/>
            <p:cNvSpPr/>
            <p:nvPr/>
          </p:nvSpPr>
          <p:spPr>
            <a:xfrm>
              <a:off x="7758425" y="4626542"/>
              <a:ext cx="586683" cy="733841"/>
            </a:xfrm>
            <a:custGeom>
              <a:avLst/>
              <a:gdLst/>
              <a:ahLst/>
              <a:cxnLst/>
              <a:rect l="l" t="t" r="r" b="b"/>
              <a:pathLst>
                <a:path w="73221" h="91587" extrusionOk="0">
                  <a:moveTo>
                    <a:pt x="53251" y="2590"/>
                  </a:moveTo>
                  <a:lnTo>
                    <a:pt x="70632" y="19970"/>
                  </a:lnTo>
                  <a:lnTo>
                    <a:pt x="53251" y="19970"/>
                  </a:lnTo>
                  <a:lnTo>
                    <a:pt x="53251" y="2590"/>
                  </a:lnTo>
                  <a:close/>
                  <a:moveTo>
                    <a:pt x="51649" y="1480"/>
                  </a:moveTo>
                  <a:lnTo>
                    <a:pt x="51649" y="21572"/>
                  </a:lnTo>
                  <a:lnTo>
                    <a:pt x="71741" y="21572"/>
                  </a:lnTo>
                  <a:lnTo>
                    <a:pt x="71741" y="71618"/>
                  </a:lnTo>
                  <a:lnTo>
                    <a:pt x="20093" y="71618"/>
                  </a:lnTo>
                  <a:lnTo>
                    <a:pt x="20093" y="1480"/>
                  </a:lnTo>
                  <a:close/>
                  <a:moveTo>
                    <a:pt x="18491" y="7643"/>
                  </a:moveTo>
                  <a:lnTo>
                    <a:pt x="18491" y="73097"/>
                  </a:lnTo>
                  <a:lnTo>
                    <a:pt x="65578" y="73097"/>
                  </a:lnTo>
                  <a:lnTo>
                    <a:pt x="65578" y="77781"/>
                  </a:lnTo>
                  <a:lnTo>
                    <a:pt x="13930" y="77781"/>
                  </a:lnTo>
                  <a:lnTo>
                    <a:pt x="13930" y="7643"/>
                  </a:lnTo>
                  <a:close/>
                  <a:moveTo>
                    <a:pt x="12327" y="16888"/>
                  </a:moveTo>
                  <a:lnTo>
                    <a:pt x="12327" y="79260"/>
                  </a:lnTo>
                  <a:lnTo>
                    <a:pt x="59415" y="79260"/>
                  </a:lnTo>
                  <a:lnTo>
                    <a:pt x="59415" y="83944"/>
                  </a:lnTo>
                  <a:lnTo>
                    <a:pt x="7767" y="83944"/>
                  </a:lnTo>
                  <a:lnTo>
                    <a:pt x="7767" y="16888"/>
                  </a:lnTo>
                  <a:close/>
                  <a:moveTo>
                    <a:pt x="6164" y="23051"/>
                  </a:moveTo>
                  <a:lnTo>
                    <a:pt x="6164" y="85423"/>
                  </a:lnTo>
                  <a:lnTo>
                    <a:pt x="51649" y="85423"/>
                  </a:lnTo>
                  <a:lnTo>
                    <a:pt x="51649" y="90107"/>
                  </a:lnTo>
                  <a:lnTo>
                    <a:pt x="1603" y="90107"/>
                  </a:lnTo>
                  <a:lnTo>
                    <a:pt x="1603" y="23051"/>
                  </a:lnTo>
                  <a:close/>
                  <a:moveTo>
                    <a:pt x="18491" y="1"/>
                  </a:moveTo>
                  <a:lnTo>
                    <a:pt x="18491" y="6164"/>
                  </a:lnTo>
                  <a:lnTo>
                    <a:pt x="12327" y="6164"/>
                  </a:lnTo>
                  <a:lnTo>
                    <a:pt x="12327" y="15409"/>
                  </a:lnTo>
                  <a:lnTo>
                    <a:pt x="6164" y="15409"/>
                  </a:lnTo>
                  <a:lnTo>
                    <a:pt x="6164" y="21572"/>
                  </a:lnTo>
                  <a:lnTo>
                    <a:pt x="1" y="21572"/>
                  </a:lnTo>
                  <a:lnTo>
                    <a:pt x="1" y="91587"/>
                  </a:lnTo>
                  <a:lnTo>
                    <a:pt x="53251" y="91587"/>
                  </a:lnTo>
                  <a:lnTo>
                    <a:pt x="53251" y="85423"/>
                  </a:lnTo>
                  <a:lnTo>
                    <a:pt x="60894" y="85423"/>
                  </a:lnTo>
                  <a:lnTo>
                    <a:pt x="60894" y="79260"/>
                  </a:lnTo>
                  <a:lnTo>
                    <a:pt x="67057" y="79260"/>
                  </a:lnTo>
                  <a:lnTo>
                    <a:pt x="67057" y="73097"/>
                  </a:lnTo>
                  <a:lnTo>
                    <a:pt x="73220" y="73097"/>
                  </a:lnTo>
                  <a:lnTo>
                    <a:pt x="73220" y="20463"/>
                  </a:lnTo>
                  <a:lnTo>
                    <a:pt x="5275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528" name="Google Shape;528;p75"/>
            <p:cNvSpPr/>
            <p:nvPr/>
          </p:nvSpPr>
          <p:spPr>
            <a:xfrm rot="16200000">
              <a:off x="8106354" y="5124443"/>
              <a:ext cx="233896" cy="148847"/>
            </a:xfrm>
            <a:custGeom>
              <a:avLst/>
              <a:gdLst/>
              <a:ahLst/>
              <a:cxnLst/>
              <a:rect l="l" t="t" r="r" b="b"/>
              <a:pathLst>
                <a:path w="33898" h="21572" extrusionOk="0">
                  <a:moveTo>
                    <a:pt x="0" y="1"/>
                  </a:moveTo>
                  <a:lnTo>
                    <a:pt x="6163" y="10725"/>
                  </a:lnTo>
                  <a:lnTo>
                    <a:pt x="0" y="21572"/>
                  </a:lnTo>
                  <a:lnTo>
                    <a:pt x="33898" y="21572"/>
                  </a:lnTo>
                  <a:lnTo>
                    <a:pt x="33898" y="1"/>
                  </a:ln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txBody>
            <a:bodyPr spcFirstLastPara="1" wrap="square" lIns="91433" tIns="91433" rIns="91433" bIns="91433" anchor="ctr" anchorCtr="0">
              <a:noAutofit/>
            </a:bodyPr>
            <a:lstStyle/>
            <a:p>
              <a:endParaRPr sz="1867"/>
            </a:p>
          </p:txBody>
        </p:sp>
        <p:grpSp>
          <p:nvGrpSpPr>
            <p:cNvPr id="529" name="Google Shape;529;p75"/>
            <p:cNvGrpSpPr/>
            <p:nvPr/>
          </p:nvGrpSpPr>
          <p:grpSpPr>
            <a:xfrm flipH="1">
              <a:off x="7755002" y="2153839"/>
              <a:ext cx="795087" cy="793068"/>
              <a:chOff x="2107375" y="1840150"/>
              <a:chExt cx="2274275" cy="2268500"/>
            </a:xfrm>
          </p:grpSpPr>
          <p:sp>
            <p:nvSpPr>
              <p:cNvPr id="530" name="Google Shape;530;p75"/>
              <p:cNvSpPr/>
              <p:nvPr/>
            </p:nvSpPr>
            <p:spPr>
              <a:xfrm rot="10800000">
                <a:off x="3804750" y="1840150"/>
                <a:ext cx="116700" cy="285900"/>
              </a:xfrm>
              <a:prstGeom prst="snip1Rect">
                <a:avLst>
                  <a:gd name="adj" fmla="val 50000"/>
                </a:avLst>
              </a:prstGeom>
              <a:solidFill>
                <a:srgbClr val="FF743D"/>
              </a:solidFill>
              <a:ln>
                <a:noFill/>
              </a:ln>
            </p:spPr>
            <p:txBody>
              <a:bodyPr spcFirstLastPara="1" wrap="square" lIns="91433" tIns="91433" rIns="91433" bIns="91433" anchor="ctr" anchorCtr="0">
                <a:noAutofit/>
              </a:bodyPr>
              <a:lstStyle/>
              <a:p>
                <a:endParaRPr sz="1867"/>
              </a:p>
            </p:txBody>
          </p:sp>
          <p:grpSp>
            <p:nvGrpSpPr>
              <p:cNvPr id="531" name="Google Shape;531;p75"/>
              <p:cNvGrpSpPr/>
              <p:nvPr/>
            </p:nvGrpSpPr>
            <p:grpSpPr>
              <a:xfrm>
                <a:off x="2107375" y="2438400"/>
                <a:ext cx="2274275" cy="1670250"/>
                <a:chOff x="2107375" y="2438400"/>
                <a:chExt cx="2274275" cy="1670250"/>
              </a:xfrm>
            </p:grpSpPr>
            <p:sp>
              <p:nvSpPr>
                <p:cNvPr id="532" name="Google Shape;532;p75"/>
                <p:cNvSpPr/>
                <p:nvPr/>
              </p:nvSpPr>
              <p:spPr>
                <a:xfrm>
                  <a:off x="2853125" y="2666425"/>
                  <a:ext cx="314350" cy="26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74" h="10736" extrusionOk="0">
                      <a:moveTo>
                        <a:pt x="7188" y="1429"/>
                      </a:moveTo>
                      <a:cubicBezTo>
                        <a:pt x="9186" y="1429"/>
                        <a:pt x="11095" y="2972"/>
                        <a:pt x="11095" y="5301"/>
                      </a:cubicBezTo>
                      <a:cubicBezTo>
                        <a:pt x="11095" y="7520"/>
                        <a:pt x="9369" y="9245"/>
                        <a:pt x="7150" y="9245"/>
                      </a:cubicBezTo>
                      <a:cubicBezTo>
                        <a:pt x="3699" y="9245"/>
                        <a:pt x="1973" y="5054"/>
                        <a:pt x="4438" y="2589"/>
                      </a:cubicBezTo>
                      <a:cubicBezTo>
                        <a:pt x="5240" y="1787"/>
                        <a:pt x="6224" y="1429"/>
                        <a:pt x="7188" y="1429"/>
                      </a:cubicBezTo>
                      <a:close/>
                      <a:moveTo>
                        <a:pt x="7150" y="1"/>
                      </a:moveTo>
                      <a:cubicBezTo>
                        <a:pt x="2343" y="1"/>
                        <a:pt x="1" y="5794"/>
                        <a:pt x="3329" y="9122"/>
                      </a:cubicBezTo>
                      <a:cubicBezTo>
                        <a:pt x="4445" y="10238"/>
                        <a:pt x="5805" y="10735"/>
                        <a:pt x="7135" y="10735"/>
                      </a:cubicBezTo>
                      <a:cubicBezTo>
                        <a:pt x="9920" y="10735"/>
                        <a:pt x="12574" y="8554"/>
                        <a:pt x="12574" y="5301"/>
                      </a:cubicBezTo>
                      <a:cubicBezTo>
                        <a:pt x="12574" y="2343"/>
                        <a:pt x="10109" y="1"/>
                        <a:pt x="7150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33" tIns="91433" rIns="91433" bIns="91433" anchor="ctr" anchorCtr="0">
                  <a:noAutofit/>
                </a:bodyPr>
                <a:lstStyle/>
                <a:p>
                  <a:endParaRPr sz="1867"/>
                </a:p>
              </p:txBody>
            </p:sp>
            <p:sp>
              <p:nvSpPr>
                <p:cNvPr id="533" name="Google Shape;533;p75"/>
                <p:cNvSpPr/>
                <p:nvPr/>
              </p:nvSpPr>
              <p:spPr>
                <a:xfrm>
                  <a:off x="3518750" y="2438400"/>
                  <a:ext cx="240400" cy="240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16" h="9615" extrusionOk="0">
                      <a:moveTo>
                        <a:pt x="1110" y="0"/>
                      </a:moveTo>
                      <a:lnTo>
                        <a:pt x="1" y="1109"/>
                      </a:lnTo>
                      <a:lnTo>
                        <a:pt x="3699" y="4807"/>
                      </a:lnTo>
                      <a:lnTo>
                        <a:pt x="1" y="8505"/>
                      </a:lnTo>
                      <a:lnTo>
                        <a:pt x="1110" y="9615"/>
                      </a:lnTo>
                      <a:lnTo>
                        <a:pt x="4808" y="5917"/>
                      </a:lnTo>
                      <a:lnTo>
                        <a:pt x="8506" y="9615"/>
                      </a:lnTo>
                      <a:lnTo>
                        <a:pt x="9616" y="8505"/>
                      </a:lnTo>
                      <a:lnTo>
                        <a:pt x="5918" y="4807"/>
                      </a:lnTo>
                      <a:lnTo>
                        <a:pt x="9616" y="1109"/>
                      </a:lnTo>
                      <a:lnTo>
                        <a:pt x="8506" y="0"/>
                      </a:lnTo>
                      <a:lnTo>
                        <a:pt x="4808" y="3698"/>
                      </a:lnTo>
                      <a:lnTo>
                        <a:pt x="111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33" tIns="91433" rIns="91433" bIns="91433" anchor="ctr" anchorCtr="0">
                  <a:noAutofit/>
                </a:bodyPr>
                <a:lstStyle/>
                <a:p>
                  <a:endParaRPr sz="1867"/>
                </a:p>
              </p:txBody>
            </p:sp>
            <p:sp>
              <p:nvSpPr>
                <p:cNvPr id="534" name="Google Shape;534;p75"/>
                <p:cNvSpPr/>
                <p:nvPr/>
              </p:nvSpPr>
              <p:spPr>
                <a:xfrm>
                  <a:off x="2646675" y="4071650"/>
                  <a:ext cx="77050" cy="3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2" h="1480" extrusionOk="0">
                      <a:moveTo>
                        <a:pt x="0" y="0"/>
                      </a:moveTo>
                      <a:lnTo>
                        <a:pt x="0" y="1479"/>
                      </a:lnTo>
                      <a:lnTo>
                        <a:pt x="3082" y="1479"/>
                      </a:lnTo>
                      <a:lnTo>
                        <a:pt x="308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33" tIns="91433" rIns="91433" bIns="91433" anchor="ctr" anchorCtr="0">
                  <a:noAutofit/>
                </a:bodyPr>
                <a:lstStyle/>
                <a:p>
                  <a:endParaRPr sz="1867"/>
                </a:p>
              </p:txBody>
            </p:sp>
            <p:sp>
              <p:nvSpPr>
                <p:cNvPr id="535" name="Google Shape;535;p75"/>
                <p:cNvSpPr/>
                <p:nvPr/>
              </p:nvSpPr>
              <p:spPr>
                <a:xfrm>
                  <a:off x="2261475" y="4071650"/>
                  <a:ext cx="77050" cy="3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2" h="1480" extrusionOk="0">
                      <a:moveTo>
                        <a:pt x="0" y="0"/>
                      </a:moveTo>
                      <a:lnTo>
                        <a:pt x="0" y="1479"/>
                      </a:lnTo>
                      <a:lnTo>
                        <a:pt x="3082" y="1479"/>
                      </a:lnTo>
                      <a:lnTo>
                        <a:pt x="308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33" tIns="91433" rIns="91433" bIns="91433" anchor="ctr" anchorCtr="0">
                  <a:noAutofit/>
                </a:bodyPr>
                <a:lstStyle/>
                <a:p>
                  <a:endParaRPr sz="1867"/>
                </a:p>
              </p:txBody>
            </p:sp>
            <p:sp>
              <p:nvSpPr>
                <p:cNvPr id="536" name="Google Shape;536;p75"/>
                <p:cNvSpPr/>
                <p:nvPr/>
              </p:nvSpPr>
              <p:spPr>
                <a:xfrm>
                  <a:off x="2107375" y="4071650"/>
                  <a:ext cx="40100" cy="3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4" h="1480" extrusionOk="0">
                      <a:moveTo>
                        <a:pt x="1" y="0"/>
                      </a:moveTo>
                      <a:lnTo>
                        <a:pt x="1" y="1479"/>
                      </a:lnTo>
                      <a:lnTo>
                        <a:pt x="1603" y="1479"/>
                      </a:lnTo>
                      <a:lnTo>
                        <a:pt x="160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33" tIns="91433" rIns="91433" bIns="91433" anchor="ctr" anchorCtr="0">
                  <a:noAutofit/>
                </a:bodyPr>
                <a:lstStyle/>
                <a:p>
                  <a:endParaRPr sz="1867"/>
                </a:p>
              </p:txBody>
            </p:sp>
            <p:sp>
              <p:nvSpPr>
                <p:cNvPr id="537" name="Google Shape;537;p75"/>
                <p:cNvSpPr/>
                <p:nvPr/>
              </p:nvSpPr>
              <p:spPr>
                <a:xfrm>
                  <a:off x="4341550" y="2916050"/>
                  <a:ext cx="40100" cy="7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4" h="3082" extrusionOk="0">
                      <a:moveTo>
                        <a:pt x="1" y="0"/>
                      </a:moveTo>
                      <a:lnTo>
                        <a:pt x="1" y="3082"/>
                      </a:lnTo>
                      <a:lnTo>
                        <a:pt x="1603" y="3082"/>
                      </a:lnTo>
                      <a:lnTo>
                        <a:pt x="160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33" tIns="91433" rIns="91433" bIns="91433" anchor="ctr" anchorCtr="0">
                  <a:noAutofit/>
                </a:bodyPr>
                <a:lstStyle/>
                <a:p>
                  <a:endParaRPr sz="1867"/>
                </a:p>
              </p:txBody>
            </p:sp>
            <p:sp>
              <p:nvSpPr>
                <p:cNvPr id="538" name="Google Shape;538;p75"/>
                <p:cNvSpPr/>
                <p:nvPr/>
              </p:nvSpPr>
              <p:spPr>
                <a:xfrm>
                  <a:off x="4341550" y="2721900"/>
                  <a:ext cx="40100" cy="7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4" h="3082" extrusionOk="0">
                      <a:moveTo>
                        <a:pt x="1" y="0"/>
                      </a:moveTo>
                      <a:lnTo>
                        <a:pt x="1" y="3082"/>
                      </a:lnTo>
                      <a:lnTo>
                        <a:pt x="1603" y="3082"/>
                      </a:lnTo>
                      <a:lnTo>
                        <a:pt x="160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33" tIns="91433" rIns="91433" bIns="91433" anchor="ctr" anchorCtr="0">
                  <a:noAutofit/>
                </a:bodyPr>
                <a:lstStyle/>
                <a:p>
                  <a:endParaRPr sz="1867"/>
                </a:p>
              </p:txBody>
            </p:sp>
          </p:grpSp>
        </p:grpSp>
      </p:grpSp>
      <p:sp>
        <p:nvSpPr>
          <p:cNvPr id="82" name="Google Shape;2848;p72">
            <a:extLst>
              <a:ext uri="{FF2B5EF4-FFF2-40B4-BE49-F238E27FC236}">
                <a16:creationId xmlns:a16="http://schemas.microsoft.com/office/drawing/2014/main" id="{AC112108-DCCB-7E4B-89E6-09DA25C8701A}"/>
              </a:ext>
            </a:extLst>
          </p:cNvPr>
          <p:cNvSpPr/>
          <p:nvPr/>
        </p:nvSpPr>
        <p:spPr>
          <a:xfrm>
            <a:off x="2226756" y="5086049"/>
            <a:ext cx="669600" cy="6696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83" name="Google Shape;2849;p72">
            <a:extLst>
              <a:ext uri="{FF2B5EF4-FFF2-40B4-BE49-F238E27FC236}">
                <a16:creationId xmlns:a16="http://schemas.microsoft.com/office/drawing/2014/main" id="{D4975496-4F77-D448-9838-47452921C23D}"/>
              </a:ext>
            </a:extLst>
          </p:cNvPr>
          <p:cNvCxnSpPr>
            <a:cxnSpLocks/>
            <a:stCxn id="82" idx="0"/>
            <a:endCxn id="82" idx="2"/>
          </p:cNvCxnSpPr>
          <p:nvPr/>
        </p:nvCxnSpPr>
        <p:spPr>
          <a:xfrm>
            <a:off x="2561556" y="5086049"/>
            <a:ext cx="0" cy="6696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" name="Google Shape;2850;p72">
            <a:extLst>
              <a:ext uri="{FF2B5EF4-FFF2-40B4-BE49-F238E27FC236}">
                <a16:creationId xmlns:a16="http://schemas.microsoft.com/office/drawing/2014/main" id="{1EF9ECD0-BD9D-9244-8F49-2F3C84A1C4AE}"/>
              </a:ext>
            </a:extLst>
          </p:cNvPr>
          <p:cNvCxnSpPr>
            <a:cxnSpLocks/>
            <a:stCxn id="82" idx="1"/>
            <a:endCxn id="82" idx="3"/>
          </p:cNvCxnSpPr>
          <p:nvPr/>
        </p:nvCxnSpPr>
        <p:spPr>
          <a:xfrm>
            <a:off x="2226756" y="5420849"/>
            <a:ext cx="6696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5" name="Google Shape;2861;p72">
            <a:extLst>
              <a:ext uri="{FF2B5EF4-FFF2-40B4-BE49-F238E27FC236}">
                <a16:creationId xmlns:a16="http://schemas.microsoft.com/office/drawing/2014/main" id="{79E99C38-74B5-1E41-8BAE-F2A58D4E0477}"/>
              </a:ext>
            </a:extLst>
          </p:cNvPr>
          <p:cNvGrpSpPr/>
          <p:nvPr/>
        </p:nvGrpSpPr>
        <p:grpSpPr>
          <a:xfrm>
            <a:off x="2214432" y="5090473"/>
            <a:ext cx="714725" cy="660600"/>
            <a:chOff x="2807075" y="4690725"/>
            <a:chExt cx="714725" cy="660600"/>
          </a:xfrm>
        </p:grpSpPr>
        <p:sp>
          <p:nvSpPr>
            <p:cNvPr id="86" name="Google Shape;2862;p72">
              <a:extLst>
                <a:ext uri="{FF2B5EF4-FFF2-40B4-BE49-F238E27FC236}">
                  <a16:creationId xmlns:a16="http://schemas.microsoft.com/office/drawing/2014/main" id="{3BF120E1-B16E-4044-AFC8-442864F7307B}"/>
                </a:ext>
              </a:extLst>
            </p:cNvPr>
            <p:cNvSpPr txBox="1"/>
            <p:nvPr/>
          </p:nvSpPr>
          <p:spPr>
            <a:xfrm>
              <a:off x="2829800" y="4690725"/>
              <a:ext cx="324300" cy="33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pt-BR" sz="900" b="1" dirty="0">
                  <a:solidFill>
                    <a:srgbClr val="FF743D"/>
                  </a:solidFill>
                  <a:latin typeface="Calibri"/>
                  <a:ea typeface="Calibri"/>
                  <a:cs typeface="Calibri"/>
                  <a:sym typeface="Calibri"/>
                </a:rPr>
                <a:t>ES</a:t>
              </a:r>
              <a:endParaRPr sz="900" b="1" dirty="0">
                <a:solidFill>
                  <a:srgbClr val="FF743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2863;p72">
              <a:extLst>
                <a:ext uri="{FF2B5EF4-FFF2-40B4-BE49-F238E27FC236}">
                  <a16:creationId xmlns:a16="http://schemas.microsoft.com/office/drawing/2014/main" id="{AB963DB0-4116-A441-9474-0A39FBF70233}"/>
                </a:ext>
              </a:extLst>
            </p:cNvPr>
            <p:cNvSpPr txBox="1"/>
            <p:nvPr/>
          </p:nvSpPr>
          <p:spPr>
            <a:xfrm>
              <a:off x="3110800" y="4690725"/>
              <a:ext cx="411000" cy="33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pt-BR" sz="900" b="1" dirty="0">
                  <a:solidFill>
                    <a:srgbClr val="FF743D"/>
                  </a:solidFill>
                  <a:latin typeface="Calibri"/>
                  <a:ea typeface="Calibri"/>
                  <a:cs typeface="Calibri"/>
                  <a:sym typeface="Calibri"/>
                </a:rPr>
                <a:t>NO ES</a:t>
              </a:r>
              <a:endParaRPr sz="900" b="1" dirty="0">
                <a:solidFill>
                  <a:srgbClr val="FF743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2864;p72">
              <a:extLst>
                <a:ext uri="{FF2B5EF4-FFF2-40B4-BE49-F238E27FC236}">
                  <a16:creationId xmlns:a16="http://schemas.microsoft.com/office/drawing/2014/main" id="{D29B7748-C4E3-9D4A-9A31-1326861B955A}"/>
                </a:ext>
              </a:extLst>
            </p:cNvPr>
            <p:cNvSpPr txBox="1"/>
            <p:nvPr/>
          </p:nvSpPr>
          <p:spPr>
            <a:xfrm>
              <a:off x="2807075" y="5021025"/>
              <a:ext cx="369600" cy="33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endParaRPr sz="900" b="1" dirty="0">
                <a:solidFill>
                  <a:srgbClr val="FF743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2865;p72">
              <a:extLst>
                <a:ext uri="{FF2B5EF4-FFF2-40B4-BE49-F238E27FC236}">
                  <a16:creationId xmlns:a16="http://schemas.microsoft.com/office/drawing/2014/main" id="{0BC09275-030E-0645-BB5E-38ED8E1B3FC1}"/>
                </a:ext>
              </a:extLst>
            </p:cNvPr>
            <p:cNvSpPr txBox="1"/>
            <p:nvPr/>
          </p:nvSpPr>
          <p:spPr>
            <a:xfrm>
              <a:off x="3110800" y="5021025"/>
              <a:ext cx="411000" cy="33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pt-BR" sz="600" b="1" dirty="0">
                  <a:solidFill>
                    <a:srgbClr val="FF743D"/>
                  </a:solidFill>
                  <a:latin typeface="Calibri"/>
                  <a:ea typeface="Calibri"/>
                  <a:cs typeface="Calibri"/>
                  <a:sym typeface="Calibri"/>
                </a:rPr>
                <a:t>NO HACE</a:t>
              </a:r>
              <a:endParaRPr sz="600" b="1" dirty="0">
                <a:solidFill>
                  <a:srgbClr val="FF743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0" name="Google Shape;2865;p72">
            <a:extLst>
              <a:ext uri="{FF2B5EF4-FFF2-40B4-BE49-F238E27FC236}">
                <a16:creationId xmlns:a16="http://schemas.microsoft.com/office/drawing/2014/main" id="{FD53A58F-6203-5042-9175-10F9B7636486}"/>
              </a:ext>
            </a:extLst>
          </p:cNvPr>
          <p:cNvSpPr txBox="1"/>
          <p:nvPr/>
        </p:nvSpPr>
        <p:spPr>
          <a:xfrm>
            <a:off x="2200688" y="5425779"/>
            <a:ext cx="411000" cy="3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pt-BR" sz="700" b="1" dirty="0">
                <a:solidFill>
                  <a:srgbClr val="FF743D"/>
                </a:solidFill>
                <a:latin typeface="Calibri"/>
                <a:ea typeface="Calibri"/>
                <a:cs typeface="Calibri"/>
                <a:sym typeface="Calibri"/>
              </a:rPr>
              <a:t>HACE</a:t>
            </a:r>
            <a:endParaRPr sz="800" b="1" dirty="0">
              <a:solidFill>
                <a:srgbClr val="FF74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483;p75">
            <a:extLst>
              <a:ext uri="{FF2B5EF4-FFF2-40B4-BE49-F238E27FC236}">
                <a16:creationId xmlns:a16="http://schemas.microsoft.com/office/drawing/2014/main" id="{353972B2-1516-944C-AC08-43CA6D2C0C76}"/>
              </a:ext>
            </a:extLst>
          </p:cNvPr>
          <p:cNvSpPr/>
          <p:nvPr/>
        </p:nvSpPr>
        <p:spPr>
          <a:xfrm>
            <a:off x="9045003" y="1711719"/>
            <a:ext cx="1618836" cy="1834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14313" dist="95250" dir="5400000" algn="bl" rotWithShape="0">
              <a:srgbClr val="999999">
                <a:alpha val="25000"/>
              </a:srgbClr>
            </a:outerShdw>
          </a:effectLst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/>
            <a:endParaRPr sz="1467">
              <a:solidFill>
                <a:schemeClr val="dk2"/>
              </a:solidFill>
            </a:endParaRPr>
          </a:p>
        </p:txBody>
      </p:sp>
      <p:grpSp>
        <p:nvGrpSpPr>
          <p:cNvPr id="108" name="Google Shape;2893;p72">
            <a:extLst>
              <a:ext uri="{FF2B5EF4-FFF2-40B4-BE49-F238E27FC236}">
                <a16:creationId xmlns:a16="http://schemas.microsoft.com/office/drawing/2014/main" id="{988EA083-B5E6-7041-871E-05902C677920}"/>
              </a:ext>
            </a:extLst>
          </p:cNvPr>
          <p:cNvGrpSpPr/>
          <p:nvPr/>
        </p:nvGrpSpPr>
        <p:grpSpPr>
          <a:xfrm>
            <a:off x="9245178" y="2081118"/>
            <a:ext cx="1275300" cy="823551"/>
            <a:chOff x="9160575" y="2293175"/>
            <a:chExt cx="1275300" cy="823550"/>
          </a:xfrm>
        </p:grpSpPr>
        <p:grpSp>
          <p:nvGrpSpPr>
            <p:cNvPr id="109" name="Google Shape;2894;p72">
              <a:extLst>
                <a:ext uri="{FF2B5EF4-FFF2-40B4-BE49-F238E27FC236}">
                  <a16:creationId xmlns:a16="http://schemas.microsoft.com/office/drawing/2014/main" id="{6EE78975-922A-9A4D-AB65-57C3061859A3}"/>
                </a:ext>
              </a:extLst>
            </p:cNvPr>
            <p:cNvGrpSpPr/>
            <p:nvPr/>
          </p:nvGrpSpPr>
          <p:grpSpPr>
            <a:xfrm>
              <a:off x="9160575" y="2293175"/>
              <a:ext cx="1275300" cy="823550"/>
              <a:chOff x="9835750" y="2293175"/>
              <a:chExt cx="1275300" cy="823550"/>
            </a:xfrm>
          </p:grpSpPr>
          <p:sp>
            <p:nvSpPr>
              <p:cNvPr id="117" name="Google Shape;2895;p72">
                <a:extLst>
                  <a:ext uri="{FF2B5EF4-FFF2-40B4-BE49-F238E27FC236}">
                    <a16:creationId xmlns:a16="http://schemas.microsoft.com/office/drawing/2014/main" id="{96F9038A-5538-F34F-ABBC-B4FE9DC55554}"/>
                  </a:ext>
                </a:extLst>
              </p:cNvPr>
              <p:cNvSpPr/>
              <p:nvPr/>
            </p:nvSpPr>
            <p:spPr>
              <a:xfrm>
                <a:off x="9835750" y="2297400"/>
                <a:ext cx="1275300" cy="811500"/>
              </a:xfrm>
              <a:prstGeom prst="rect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/>
              </a:p>
            </p:txBody>
          </p:sp>
          <p:cxnSp>
            <p:nvCxnSpPr>
              <p:cNvPr id="118" name="Google Shape;2896;p72">
                <a:extLst>
                  <a:ext uri="{FF2B5EF4-FFF2-40B4-BE49-F238E27FC236}">
                    <a16:creationId xmlns:a16="http://schemas.microsoft.com/office/drawing/2014/main" id="{26007307-4C45-694F-B0A2-2A21BD481092}"/>
                  </a:ext>
                </a:extLst>
              </p:cNvPr>
              <p:cNvCxnSpPr/>
              <p:nvPr/>
            </p:nvCxnSpPr>
            <p:spPr>
              <a:xfrm>
                <a:off x="10262275" y="2301625"/>
                <a:ext cx="0" cy="8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9" name="Google Shape;2897;p72">
                <a:extLst>
                  <a:ext uri="{FF2B5EF4-FFF2-40B4-BE49-F238E27FC236}">
                    <a16:creationId xmlns:a16="http://schemas.microsoft.com/office/drawing/2014/main" id="{2966505A-948F-FB48-BDA6-97832F4CAD38}"/>
                  </a:ext>
                </a:extLst>
              </p:cNvPr>
              <p:cNvCxnSpPr/>
              <p:nvPr/>
            </p:nvCxnSpPr>
            <p:spPr>
              <a:xfrm>
                <a:off x="10688825" y="2293175"/>
                <a:ext cx="0" cy="815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0" name="Google Shape;2898;p72">
                <a:extLst>
                  <a:ext uri="{FF2B5EF4-FFF2-40B4-BE49-F238E27FC236}">
                    <a16:creationId xmlns:a16="http://schemas.microsoft.com/office/drawing/2014/main" id="{29D9272D-6020-0E4F-A241-14064119CEE6}"/>
                  </a:ext>
                </a:extLst>
              </p:cNvPr>
              <p:cNvCxnSpPr>
                <a:cxnSpLocks/>
                <a:stCxn id="117" idx="1"/>
              </p:cNvCxnSpPr>
              <p:nvPr/>
            </p:nvCxnSpPr>
            <p:spPr>
              <a:xfrm>
                <a:off x="9835750" y="2703150"/>
                <a:ext cx="4308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1" name="Google Shape;2899;p72">
                <a:extLst>
                  <a:ext uri="{FF2B5EF4-FFF2-40B4-BE49-F238E27FC236}">
                    <a16:creationId xmlns:a16="http://schemas.microsoft.com/office/drawing/2014/main" id="{3E08FBB3-AEB0-6F4F-A188-FEF5EF7A6147}"/>
                  </a:ext>
                </a:extLst>
              </p:cNvPr>
              <p:cNvCxnSpPr>
                <a:cxnSpLocks/>
                <a:stCxn id="117" idx="3"/>
              </p:cNvCxnSpPr>
              <p:nvPr/>
            </p:nvCxnSpPr>
            <p:spPr>
              <a:xfrm rot="10800000">
                <a:off x="10688950" y="2703150"/>
                <a:ext cx="4221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2" name="Google Shape;2900;p72">
                <a:extLst>
                  <a:ext uri="{FF2B5EF4-FFF2-40B4-BE49-F238E27FC236}">
                    <a16:creationId xmlns:a16="http://schemas.microsoft.com/office/drawing/2014/main" id="{A30473B5-3D0C-0144-AD09-071BC28524BB}"/>
                  </a:ext>
                </a:extLst>
              </p:cNvPr>
              <p:cNvCxnSpPr/>
              <p:nvPr/>
            </p:nvCxnSpPr>
            <p:spPr>
              <a:xfrm>
                <a:off x="10262275" y="2483225"/>
                <a:ext cx="426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3" name="Google Shape;2901;p72">
                <a:extLst>
                  <a:ext uri="{FF2B5EF4-FFF2-40B4-BE49-F238E27FC236}">
                    <a16:creationId xmlns:a16="http://schemas.microsoft.com/office/drawing/2014/main" id="{C7DA11F7-52C2-7C41-87F2-EDE968B41635}"/>
                  </a:ext>
                </a:extLst>
              </p:cNvPr>
              <p:cNvCxnSpPr/>
              <p:nvPr/>
            </p:nvCxnSpPr>
            <p:spPr>
              <a:xfrm>
                <a:off x="10262275" y="2926650"/>
                <a:ext cx="4266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10" name="Google Shape;2902;p72">
              <a:extLst>
                <a:ext uri="{FF2B5EF4-FFF2-40B4-BE49-F238E27FC236}">
                  <a16:creationId xmlns:a16="http://schemas.microsoft.com/office/drawing/2014/main" id="{BEC0B079-80C0-3849-B3E4-4AEC2F2BEE2A}"/>
                </a:ext>
              </a:extLst>
            </p:cNvPr>
            <p:cNvSpPr/>
            <p:nvPr/>
          </p:nvSpPr>
          <p:spPr>
            <a:xfrm>
              <a:off x="9751800" y="2339625"/>
              <a:ext cx="101400" cy="101400"/>
            </a:xfrm>
            <a:prstGeom prst="ellipse">
              <a:avLst/>
            </a:prstGeom>
            <a:solidFill>
              <a:srgbClr val="FF743D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1" name="Google Shape;2903;p72">
              <a:extLst>
                <a:ext uri="{FF2B5EF4-FFF2-40B4-BE49-F238E27FC236}">
                  <a16:creationId xmlns:a16="http://schemas.microsoft.com/office/drawing/2014/main" id="{5A7079B2-1411-E448-9734-75F90E96C101}"/>
                </a:ext>
              </a:extLst>
            </p:cNvPr>
            <p:cNvSpPr/>
            <p:nvPr/>
          </p:nvSpPr>
          <p:spPr>
            <a:xfrm>
              <a:off x="9325250" y="2457925"/>
              <a:ext cx="101400" cy="101400"/>
            </a:xfrm>
            <a:prstGeom prst="ellipse">
              <a:avLst/>
            </a:prstGeom>
            <a:solidFill>
              <a:srgbClr val="FF743D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2" name="Google Shape;2904;p72">
              <a:extLst>
                <a:ext uri="{FF2B5EF4-FFF2-40B4-BE49-F238E27FC236}">
                  <a16:creationId xmlns:a16="http://schemas.microsoft.com/office/drawing/2014/main" id="{3CBA8BAA-5481-204A-9DB8-FD41539373C2}"/>
                </a:ext>
              </a:extLst>
            </p:cNvPr>
            <p:cNvSpPr/>
            <p:nvPr/>
          </p:nvSpPr>
          <p:spPr>
            <a:xfrm>
              <a:off x="9325250" y="2852425"/>
              <a:ext cx="101400" cy="101400"/>
            </a:xfrm>
            <a:prstGeom prst="ellipse">
              <a:avLst/>
            </a:prstGeom>
            <a:solidFill>
              <a:srgbClr val="FF743D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3" name="Google Shape;2905;p72">
              <a:extLst>
                <a:ext uri="{FF2B5EF4-FFF2-40B4-BE49-F238E27FC236}">
                  <a16:creationId xmlns:a16="http://schemas.microsoft.com/office/drawing/2014/main" id="{EBA216D6-8510-2C4E-B794-88FD95D188E2}"/>
                </a:ext>
              </a:extLst>
            </p:cNvPr>
            <p:cNvSpPr/>
            <p:nvPr/>
          </p:nvSpPr>
          <p:spPr>
            <a:xfrm>
              <a:off x="9747525" y="2654250"/>
              <a:ext cx="101400" cy="101400"/>
            </a:xfrm>
            <a:prstGeom prst="ellipse">
              <a:avLst/>
            </a:prstGeom>
            <a:solidFill>
              <a:srgbClr val="FF743D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4" name="Google Shape;2906;p72">
              <a:extLst>
                <a:ext uri="{FF2B5EF4-FFF2-40B4-BE49-F238E27FC236}">
                  <a16:creationId xmlns:a16="http://schemas.microsoft.com/office/drawing/2014/main" id="{D9A7BA91-4263-A347-9274-E2F5173247C1}"/>
                </a:ext>
              </a:extLst>
            </p:cNvPr>
            <p:cNvSpPr/>
            <p:nvPr/>
          </p:nvSpPr>
          <p:spPr>
            <a:xfrm>
              <a:off x="9747525" y="2968875"/>
              <a:ext cx="101400" cy="101400"/>
            </a:xfrm>
            <a:prstGeom prst="ellipse">
              <a:avLst/>
            </a:prstGeom>
            <a:solidFill>
              <a:srgbClr val="FF743D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5" name="Google Shape;2907;p72">
              <a:extLst>
                <a:ext uri="{FF2B5EF4-FFF2-40B4-BE49-F238E27FC236}">
                  <a16:creationId xmlns:a16="http://schemas.microsoft.com/office/drawing/2014/main" id="{E1ADAE85-02F1-CC46-84DA-7519463C78B5}"/>
                </a:ext>
              </a:extLst>
            </p:cNvPr>
            <p:cNvSpPr/>
            <p:nvPr/>
          </p:nvSpPr>
          <p:spPr>
            <a:xfrm>
              <a:off x="10169800" y="2457925"/>
              <a:ext cx="101400" cy="101400"/>
            </a:xfrm>
            <a:prstGeom prst="ellipse">
              <a:avLst/>
            </a:prstGeom>
            <a:solidFill>
              <a:srgbClr val="FF743D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6" name="Google Shape;2908;p72">
              <a:extLst>
                <a:ext uri="{FF2B5EF4-FFF2-40B4-BE49-F238E27FC236}">
                  <a16:creationId xmlns:a16="http://schemas.microsoft.com/office/drawing/2014/main" id="{B2E848DD-149D-4742-9F6D-35F5D1A25368}"/>
                </a:ext>
              </a:extLst>
            </p:cNvPr>
            <p:cNvSpPr/>
            <p:nvPr/>
          </p:nvSpPr>
          <p:spPr>
            <a:xfrm>
              <a:off x="10169800" y="2852425"/>
              <a:ext cx="101400" cy="101400"/>
            </a:xfrm>
            <a:prstGeom prst="ellipse">
              <a:avLst/>
            </a:prstGeom>
            <a:solidFill>
              <a:srgbClr val="FF743D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24" name="Google Shape;542;p75">
            <a:extLst>
              <a:ext uri="{FF2B5EF4-FFF2-40B4-BE49-F238E27FC236}">
                <a16:creationId xmlns:a16="http://schemas.microsoft.com/office/drawing/2014/main" id="{855D4C13-3D1A-524F-9B29-87E2A554D91E}"/>
              </a:ext>
            </a:extLst>
          </p:cNvPr>
          <p:cNvSpPr txBox="1"/>
          <p:nvPr/>
        </p:nvSpPr>
        <p:spPr>
          <a:xfrm>
            <a:off x="9064147" y="2964550"/>
            <a:ext cx="15513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algn="ctr"/>
            <a:r>
              <a:rPr lang="en" sz="1467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MVP Canvas</a:t>
            </a:r>
            <a:endParaRPr sz="1467" b="1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1467" b="1" dirty="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5" name="Google Shape;2860;p72">
            <a:extLst>
              <a:ext uri="{FF2B5EF4-FFF2-40B4-BE49-F238E27FC236}">
                <a16:creationId xmlns:a16="http://schemas.microsoft.com/office/drawing/2014/main" id="{C7A8F740-B1D8-4847-AEF5-809F41ABC77F}"/>
              </a:ext>
            </a:extLst>
          </p:cNvPr>
          <p:cNvGrpSpPr/>
          <p:nvPr/>
        </p:nvGrpSpPr>
        <p:grpSpPr>
          <a:xfrm>
            <a:off x="7225369" y="1734811"/>
            <a:ext cx="1793554" cy="1989740"/>
            <a:chOff x="7142239" y="1914922"/>
            <a:chExt cx="1793554" cy="1989740"/>
          </a:xfrm>
        </p:grpSpPr>
        <p:sp>
          <p:nvSpPr>
            <p:cNvPr id="126" name="Google Shape;2861;p72">
              <a:extLst>
                <a:ext uri="{FF2B5EF4-FFF2-40B4-BE49-F238E27FC236}">
                  <a16:creationId xmlns:a16="http://schemas.microsoft.com/office/drawing/2014/main" id="{0A5B959B-7048-804E-B357-229F7E7BE59F}"/>
                </a:ext>
              </a:extLst>
            </p:cNvPr>
            <p:cNvSpPr/>
            <p:nvPr/>
          </p:nvSpPr>
          <p:spPr>
            <a:xfrm>
              <a:off x="7215645" y="1914922"/>
              <a:ext cx="1618836" cy="1834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214313" dist="95250" dir="5400000" algn="bl" rotWithShape="0">
                <a:srgbClr val="999999">
                  <a:alpha val="25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127" name="Google Shape;2862;p72">
              <a:extLst>
                <a:ext uri="{FF2B5EF4-FFF2-40B4-BE49-F238E27FC236}">
                  <a16:creationId xmlns:a16="http://schemas.microsoft.com/office/drawing/2014/main" id="{5A93AD60-8234-4C40-88A7-4536EAF40C26}"/>
                </a:ext>
              </a:extLst>
            </p:cNvPr>
            <p:cNvSpPr txBox="1"/>
            <p:nvPr/>
          </p:nvSpPr>
          <p:spPr>
            <a:xfrm>
              <a:off x="7142239" y="3082362"/>
              <a:ext cx="1793554" cy="82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470" b="1" dirty="0" err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Features</a:t>
              </a:r>
              <a:r>
                <a:rPr lang="pt-BR" sz="14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pt-BR" sz="1400" b="1" dirty="0" err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en</a:t>
              </a:r>
              <a:endParaRPr lang="pt-BR" sz="14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400" b="1" dirty="0" err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las</a:t>
              </a:r>
              <a:r>
                <a:rPr lang="pt-BR" sz="14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User </a:t>
              </a:r>
              <a:r>
                <a:rPr lang="pt-BR" sz="1400" b="1" dirty="0" err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Journeys</a:t>
              </a:r>
              <a:endParaRPr lang="pt-BR" sz="14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8" name="Google Shape;2863;p72">
              <a:extLst>
                <a:ext uri="{FF2B5EF4-FFF2-40B4-BE49-F238E27FC236}">
                  <a16:creationId xmlns:a16="http://schemas.microsoft.com/office/drawing/2014/main" id="{30E6E493-7812-A64F-8D5F-4ED3B9094278}"/>
                </a:ext>
              </a:extLst>
            </p:cNvPr>
            <p:cNvGrpSpPr/>
            <p:nvPr/>
          </p:nvGrpSpPr>
          <p:grpSpPr>
            <a:xfrm flipH="1">
              <a:off x="7607409" y="2146436"/>
              <a:ext cx="942679" cy="800470"/>
              <a:chOff x="2107375" y="1818975"/>
              <a:chExt cx="2696450" cy="2289675"/>
            </a:xfrm>
          </p:grpSpPr>
          <p:sp>
            <p:nvSpPr>
              <p:cNvPr id="129" name="Google Shape;2864;p72">
                <a:extLst>
                  <a:ext uri="{FF2B5EF4-FFF2-40B4-BE49-F238E27FC236}">
                    <a16:creationId xmlns:a16="http://schemas.microsoft.com/office/drawing/2014/main" id="{AADDE3BB-375E-3C48-9659-3CFE7415BA6C}"/>
                  </a:ext>
                </a:extLst>
              </p:cNvPr>
              <p:cNvSpPr/>
              <p:nvPr/>
            </p:nvSpPr>
            <p:spPr>
              <a:xfrm rot="10800000" flipH="1">
                <a:off x="2729703" y="1840234"/>
                <a:ext cx="954600" cy="383100"/>
              </a:xfrm>
              <a:prstGeom prst="snip1Rect">
                <a:avLst>
                  <a:gd name="adj" fmla="val 0"/>
                </a:avLst>
              </a:prstGeom>
              <a:solidFill>
                <a:srgbClr val="FF74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2865;p72">
                <a:extLst>
                  <a:ext uri="{FF2B5EF4-FFF2-40B4-BE49-F238E27FC236}">
                    <a16:creationId xmlns:a16="http://schemas.microsoft.com/office/drawing/2014/main" id="{AA5AD1AF-F546-FD45-8961-357F7F6196BB}"/>
                  </a:ext>
                </a:extLst>
              </p:cNvPr>
              <p:cNvSpPr/>
              <p:nvPr/>
            </p:nvSpPr>
            <p:spPr>
              <a:xfrm rot="10800000" flipH="1">
                <a:off x="2729700" y="1840275"/>
                <a:ext cx="1028400" cy="274800"/>
              </a:xfrm>
              <a:prstGeom prst="snip1Rect">
                <a:avLst>
                  <a:gd name="adj" fmla="val 20906"/>
                </a:avLst>
              </a:prstGeom>
              <a:solidFill>
                <a:srgbClr val="FF74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2866;p72">
                <a:extLst>
                  <a:ext uri="{FF2B5EF4-FFF2-40B4-BE49-F238E27FC236}">
                    <a16:creationId xmlns:a16="http://schemas.microsoft.com/office/drawing/2014/main" id="{5834F0D7-3991-7D48-A9C2-B6E9C8B0BE74}"/>
                  </a:ext>
                </a:extLst>
              </p:cNvPr>
              <p:cNvSpPr/>
              <p:nvPr/>
            </p:nvSpPr>
            <p:spPr>
              <a:xfrm rot="10800000">
                <a:off x="3804750" y="1840150"/>
                <a:ext cx="116700" cy="285900"/>
              </a:xfrm>
              <a:prstGeom prst="snip1Rect">
                <a:avLst>
                  <a:gd name="adj" fmla="val 50000"/>
                </a:avLst>
              </a:prstGeom>
              <a:solidFill>
                <a:srgbClr val="FF74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2" name="Google Shape;2867;p72">
                <a:extLst>
                  <a:ext uri="{FF2B5EF4-FFF2-40B4-BE49-F238E27FC236}">
                    <a16:creationId xmlns:a16="http://schemas.microsoft.com/office/drawing/2014/main" id="{06021B92-5559-CB49-B793-A8BE0B29C9C5}"/>
                  </a:ext>
                </a:extLst>
              </p:cNvPr>
              <p:cNvSpPr/>
              <p:nvPr/>
            </p:nvSpPr>
            <p:spPr>
              <a:xfrm rot="10800000">
                <a:off x="3721500" y="1840050"/>
                <a:ext cx="108000" cy="239400"/>
              </a:xfrm>
              <a:prstGeom prst="snip1Rect">
                <a:avLst>
                  <a:gd name="adj" fmla="val 0"/>
                </a:avLst>
              </a:prstGeom>
              <a:solidFill>
                <a:srgbClr val="FF74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2868;p72">
                <a:extLst>
                  <a:ext uri="{FF2B5EF4-FFF2-40B4-BE49-F238E27FC236}">
                    <a16:creationId xmlns:a16="http://schemas.microsoft.com/office/drawing/2014/main" id="{9956CAB3-AAB0-7D4A-8AE6-7801F4353E6E}"/>
                  </a:ext>
                </a:extLst>
              </p:cNvPr>
              <p:cNvSpPr/>
              <p:nvPr/>
            </p:nvSpPr>
            <p:spPr>
              <a:xfrm>
                <a:off x="2729700" y="2198075"/>
                <a:ext cx="1175700" cy="909900"/>
              </a:xfrm>
              <a:prstGeom prst="snip1Rect">
                <a:avLst>
                  <a:gd name="adj" fmla="val 24716"/>
                </a:avLst>
              </a:prstGeom>
              <a:solidFill>
                <a:srgbClr val="FF74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grpSp>
            <p:nvGrpSpPr>
              <p:cNvPr id="134" name="Google Shape;2869;p72">
                <a:extLst>
                  <a:ext uri="{FF2B5EF4-FFF2-40B4-BE49-F238E27FC236}">
                    <a16:creationId xmlns:a16="http://schemas.microsoft.com/office/drawing/2014/main" id="{69A176B1-6F49-9941-9499-C5CCD0575E4D}"/>
                  </a:ext>
                </a:extLst>
              </p:cNvPr>
              <p:cNvGrpSpPr/>
              <p:nvPr/>
            </p:nvGrpSpPr>
            <p:grpSpPr>
              <a:xfrm>
                <a:off x="2107375" y="1818975"/>
                <a:ext cx="2696450" cy="2289675"/>
                <a:chOff x="2107375" y="1818975"/>
                <a:chExt cx="2696450" cy="2289675"/>
              </a:xfrm>
            </p:grpSpPr>
            <p:sp>
              <p:nvSpPr>
                <p:cNvPr id="135" name="Google Shape;2870;p72">
                  <a:extLst>
                    <a:ext uri="{FF2B5EF4-FFF2-40B4-BE49-F238E27FC236}">
                      <a16:creationId xmlns:a16="http://schemas.microsoft.com/office/drawing/2014/main" id="{2D8C96A7-E34F-024A-B09F-2AAF01364324}"/>
                    </a:ext>
                  </a:extLst>
                </p:cNvPr>
                <p:cNvSpPr/>
                <p:nvPr/>
              </p:nvSpPr>
              <p:spPr>
                <a:xfrm>
                  <a:off x="2853125" y="2666425"/>
                  <a:ext cx="314350" cy="26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74" h="10736" extrusionOk="0">
                      <a:moveTo>
                        <a:pt x="7188" y="1429"/>
                      </a:moveTo>
                      <a:cubicBezTo>
                        <a:pt x="9186" y="1429"/>
                        <a:pt x="11095" y="2972"/>
                        <a:pt x="11095" y="5301"/>
                      </a:cubicBezTo>
                      <a:cubicBezTo>
                        <a:pt x="11095" y="7520"/>
                        <a:pt x="9369" y="9245"/>
                        <a:pt x="7150" y="9245"/>
                      </a:cubicBezTo>
                      <a:cubicBezTo>
                        <a:pt x="3699" y="9245"/>
                        <a:pt x="1973" y="5054"/>
                        <a:pt x="4438" y="2589"/>
                      </a:cubicBezTo>
                      <a:cubicBezTo>
                        <a:pt x="5240" y="1787"/>
                        <a:pt x="6224" y="1429"/>
                        <a:pt x="7188" y="1429"/>
                      </a:cubicBezTo>
                      <a:close/>
                      <a:moveTo>
                        <a:pt x="7150" y="1"/>
                      </a:moveTo>
                      <a:cubicBezTo>
                        <a:pt x="2343" y="1"/>
                        <a:pt x="1" y="5794"/>
                        <a:pt x="3329" y="9122"/>
                      </a:cubicBezTo>
                      <a:cubicBezTo>
                        <a:pt x="4445" y="10238"/>
                        <a:pt x="5805" y="10735"/>
                        <a:pt x="7135" y="10735"/>
                      </a:cubicBezTo>
                      <a:cubicBezTo>
                        <a:pt x="9920" y="10735"/>
                        <a:pt x="12574" y="8554"/>
                        <a:pt x="12574" y="5301"/>
                      </a:cubicBezTo>
                      <a:cubicBezTo>
                        <a:pt x="12574" y="2343"/>
                        <a:pt x="10109" y="1"/>
                        <a:pt x="7150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6" name="Google Shape;2871;p72">
                  <a:extLst>
                    <a:ext uri="{FF2B5EF4-FFF2-40B4-BE49-F238E27FC236}">
                      <a16:creationId xmlns:a16="http://schemas.microsoft.com/office/drawing/2014/main" id="{8094D646-EE05-C54C-83E4-3A423C976E9D}"/>
                    </a:ext>
                  </a:extLst>
                </p:cNvPr>
                <p:cNvSpPr/>
                <p:nvPr/>
              </p:nvSpPr>
              <p:spPr>
                <a:xfrm>
                  <a:off x="2868550" y="2031625"/>
                  <a:ext cx="902925" cy="95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117" h="38213" extrusionOk="0">
                      <a:moveTo>
                        <a:pt x="986" y="0"/>
                      </a:moveTo>
                      <a:lnTo>
                        <a:pt x="0" y="9122"/>
                      </a:lnTo>
                      <a:lnTo>
                        <a:pt x="3452" y="7519"/>
                      </a:lnTo>
                      <a:cubicBezTo>
                        <a:pt x="10231" y="21202"/>
                        <a:pt x="21571" y="32049"/>
                        <a:pt x="35500" y="38212"/>
                      </a:cubicBezTo>
                      <a:lnTo>
                        <a:pt x="36117" y="36856"/>
                      </a:lnTo>
                      <a:cubicBezTo>
                        <a:pt x="22558" y="30816"/>
                        <a:pt x="11464" y="20215"/>
                        <a:pt x="4931" y="7026"/>
                      </a:cubicBezTo>
                      <a:lnTo>
                        <a:pt x="8382" y="5424"/>
                      </a:lnTo>
                      <a:lnTo>
                        <a:pt x="98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137" name="Google Shape;2872;p72">
                  <a:extLst>
                    <a:ext uri="{FF2B5EF4-FFF2-40B4-BE49-F238E27FC236}">
                      <a16:creationId xmlns:a16="http://schemas.microsoft.com/office/drawing/2014/main" id="{663BFD28-B7B2-4547-8E81-79C6F78CD525}"/>
                    </a:ext>
                  </a:extLst>
                </p:cNvPr>
                <p:cNvSpPr/>
                <p:nvPr/>
              </p:nvSpPr>
              <p:spPr>
                <a:xfrm>
                  <a:off x="3210600" y="2053175"/>
                  <a:ext cx="240400" cy="24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16" h="9616" extrusionOk="0">
                      <a:moveTo>
                        <a:pt x="1110" y="1"/>
                      </a:moveTo>
                      <a:lnTo>
                        <a:pt x="1" y="1110"/>
                      </a:lnTo>
                      <a:lnTo>
                        <a:pt x="3698" y="4808"/>
                      </a:lnTo>
                      <a:lnTo>
                        <a:pt x="1" y="8506"/>
                      </a:lnTo>
                      <a:lnTo>
                        <a:pt x="1110" y="9616"/>
                      </a:lnTo>
                      <a:lnTo>
                        <a:pt x="4808" y="5918"/>
                      </a:lnTo>
                      <a:lnTo>
                        <a:pt x="8506" y="9616"/>
                      </a:lnTo>
                      <a:lnTo>
                        <a:pt x="9615" y="8506"/>
                      </a:lnTo>
                      <a:lnTo>
                        <a:pt x="5917" y="4808"/>
                      </a:lnTo>
                      <a:lnTo>
                        <a:pt x="9615" y="1110"/>
                      </a:lnTo>
                      <a:lnTo>
                        <a:pt x="8506" y="1"/>
                      </a:lnTo>
                      <a:lnTo>
                        <a:pt x="4808" y="3699"/>
                      </a:lnTo>
                      <a:lnTo>
                        <a:pt x="1110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8" name="Google Shape;2873;p72">
                  <a:extLst>
                    <a:ext uri="{FF2B5EF4-FFF2-40B4-BE49-F238E27FC236}">
                      <a16:creationId xmlns:a16="http://schemas.microsoft.com/office/drawing/2014/main" id="{9D293230-0E61-0449-A2C2-491EEF1129C3}"/>
                    </a:ext>
                  </a:extLst>
                </p:cNvPr>
                <p:cNvSpPr/>
                <p:nvPr/>
              </p:nvSpPr>
              <p:spPr>
                <a:xfrm>
                  <a:off x="3518750" y="2438400"/>
                  <a:ext cx="240400" cy="240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16" h="9615" extrusionOk="0">
                      <a:moveTo>
                        <a:pt x="1110" y="0"/>
                      </a:moveTo>
                      <a:lnTo>
                        <a:pt x="1" y="1109"/>
                      </a:lnTo>
                      <a:lnTo>
                        <a:pt x="3699" y="4807"/>
                      </a:lnTo>
                      <a:lnTo>
                        <a:pt x="1" y="8505"/>
                      </a:lnTo>
                      <a:lnTo>
                        <a:pt x="1110" y="9615"/>
                      </a:lnTo>
                      <a:lnTo>
                        <a:pt x="4808" y="5917"/>
                      </a:lnTo>
                      <a:lnTo>
                        <a:pt x="8506" y="9615"/>
                      </a:lnTo>
                      <a:lnTo>
                        <a:pt x="9616" y="8505"/>
                      </a:lnTo>
                      <a:lnTo>
                        <a:pt x="5918" y="4807"/>
                      </a:lnTo>
                      <a:lnTo>
                        <a:pt x="9616" y="1109"/>
                      </a:lnTo>
                      <a:lnTo>
                        <a:pt x="8506" y="0"/>
                      </a:lnTo>
                      <a:lnTo>
                        <a:pt x="4808" y="3698"/>
                      </a:lnTo>
                      <a:lnTo>
                        <a:pt x="111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9" name="Google Shape;2874;p72">
                  <a:extLst>
                    <a:ext uri="{FF2B5EF4-FFF2-40B4-BE49-F238E27FC236}">
                      <a16:creationId xmlns:a16="http://schemas.microsoft.com/office/drawing/2014/main" id="{1C417D43-4575-C749-9A7A-385F7C85EFB0}"/>
                    </a:ext>
                  </a:extLst>
                </p:cNvPr>
                <p:cNvSpPr/>
                <p:nvPr/>
              </p:nvSpPr>
              <p:spPr>
                <a:xfrm>
                  <a:off x="2723700" y="3282750"/>
                  <a:ext cx="1195700" cy="82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828" h="33036" extrusionOk="0">
                      <a:moveTo>
                        <a:pt x="1" y="1"/>
                      </a:moveTo>
                      <a:lnTo>
                        <a:pt x="1" y="1480"/>
                      </a:lnTo>
                      <a:lnTo>
                        <a:pt x="22435" y="1480"/>
                      </a:lnTo>
                      <a:lnTo>
                        <a:pt x="22435" y="18367"/>
                      </a:lnTo>
                      <a:lnTo>
                        <a:pt x="7397" y="31556"/>
                      </a:lnTo>
                      <a:lnTo>
                        <a:pt x="4685" y="31556"/>
                      </a:lnTo>
                      <a:lnTo>
                        <a:pt x="4685" y="33035"/>
                      </a:lnTo>
                      <a:lnTo>
                        <a:pt x="7766" y="33035"/>
                      </a:lnTo>
                      <a:lnTo>
                        <a:pt x="7766" y="32296"/>
                      </a:lnTo>
                      <a:lnTo>
                        <a:pt x="8259" y="32912"/>
                      </a:lnTo>
                      <a:lnTo>
                        <a:pt x="22435" y="20462"/>
                      </a:lnTo>
                      <a:lnTo>
                        <a:pt x="22435" y="32296"/>
                      </a:lnTo>
                      <a:lnTo>
                        <a:pt x="23914" y="32296"/>
                      </a:lnTo>
                      <a:lnTo>
                        <a:pt x="23914" y="20462"/>
                      </a:lnTo>
                      <a:lnTo>
                        <a:pt x="38089" y="32912"/>
                      </a:lnTo>
                      <a:lnTo>
                        <a:pt x="39076" y="31680"/>
                      </a:lnTo>
                      <a:lnTo>
                        <a:pt x="23914" y="18367"/>
                      </a:lnTo>
                      <a:lnTo>
                        <a:pt x="23914" y="1480"/>
                      </a:lnTo>
                      <a:lnTo>
                        <a:pt x="47827" y="1480"/>
                      </a:lnTo>
                      <a:lnTo>
                        <a:pt x="47827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0" name="Google Shape;2875;p72">
                  <a:extLst>
                    <a:ext uri="{FF2B5EF4-FFF2-40B4-BE49-F238E27FC236}">
                      <a16:creationId xmlns:a16="http://schemas.microsoft.com/office/drawing/2014/main" id="{2362C9F6-D0FA-C541-95D1-6C1402C623FE}"/>
                    </a:ext>
                  </a:extLst>
                </p:cNvPr>
                <p:cNvSpPr/>
                <p:nvPr/>
              </p:nvSpPr>
              <p:spPr>
                <a:xfrm>
                  <a:off x="2646675" y="4071650"/>
                  <a:ext cx="77050" cy="3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2" h="1480" extrusionOk="0">
                      <a:moveTo>
                        <a:pt x="0" y="0"/>
                      </a:moveTo>
                      <a:lnTo>
                        <a:pt x="0" y="1479"/>
                      </a:lnTo>
                      <a:lnTo>
                        <a:pt x="3082" y="1479"/>
                      </a:lnTo>
                      <a:lnTo>
                        <a:pt x="308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1" name="Google Shape;2876;p72">
                  <a:extLst>
                    <a:ext uri="{FF2B5EF4-FFF2-40B4-BE49-F238E27FC236}">
                      <a16:creationId xmlns:a16="http://schemas.microsoft.com/office/drawing/2014/main" id="{98A98797-8BBB-3D4C-8E36-80E0D0161ED8}"/>
                    </a:ext>
                  </a:extLst>
                </p:cNvPr>
                <p:cNvSpPr/>
                <p:nvPr/>
              </p:nvSpPr>
              <p:spPr>
                <a:xfrm>
                  <a:off x="2261475" y="4071650"/>
                  <a:ext cx="77050" cy="3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2" h="1480" extrusionOk="0">
                      <a:moveTo>
                        <a:pt x="0" y="0"/>
                      </a:moveTo>
                      <a:lnTo>
                        <a:pt x="0" y="1479"/>
                      </a:lnTo>
                      <a:lnTo>
                        <a:pt x="3082" y="1479"/>
                      </a:lnTo>
                      <a:lnTo>
                        <a:pt x="308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2" name="Google Shape;2877;p72">
                  <a:extLst>
                    <a:ext uri="{FF2B5EF4-FFF2-40B4-BE49-F238E27FC236}">
                      <a16:creationId xmlns:a16="http://schemas.microsoft.com/office/drawing/2014/main" id="{7687E9EA-F43E-A946-B108-882A4E07F1A1}"/>
                    </a:ext>
                  </a:extLst>
                </p:cNvPr>
                <p:cNvSpPr/>
                <p:nvPr/>
              </p:nvSpPr>
              <p:spPr>
                <a:xfrm>
                  <a:off x="2107375" y="4071650"/>
                  <a:ext cx="40100" cy="3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4" h="1480" extrusionOk="0">
                      <a:moveTo>
                        <a:pt x="1" y="0"/>
                      </a:moveTo>
                      <a:lnTo>
                        <a:pt x="1" y="1479"/>
                      </a:lnTo>
                      <a:lnTo>
                        <a:pt x="1603" y="1479"/>
                      </a:lnTo>
                      <a:lnTo>
                        <a:pt x="160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3" name="Google Shape;2878;p72">
                  <a:extLst>
                    <a:ext uri="{FF2B5EF4-FFF2-40B4-BE49-F238E27FC236}">
                      <a16:creationId xmlns:a16="http://schemas.microsoft.com/office/drawing/2014/main" id="{35355D9E-54F1-0145-B55C-DB47A4C5D58F}"/>
                    </a:ext>
                  </a:extLst>
                </p:cNvPr>
                <p:cNvSpPr/>
                <p:nvPr/>
              </p:nvSpPr>
              <p:spPr>
                <a:xfrm>
                  <a:off x="2455600" y="4071650"/>
                  <a:ext cx="77075" cy="3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3" h="1480" extrusionOk="0">
                      <a:moveTo>
                        <a:pt x="1" y="0"/>
                      </a:moveTo>
                      <a:lnTo>
                        <a:pt x="1" y="1479"/>
                      </a:lnTo>
                      <a:lnTo>
                        <a:pt x="3082" y="1479"/>
                      </a:lnTo>
                      <a:lnTo>
                        <a:pt x="308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4" name="Google Shape;2879;p72">
                  <a:extLst>
                    <a:ext uri="{FF2B5EF4-FFF2-40B4-BE49-F238E27FC236}">
                      <a16:creationId xmlns:a16="http://schemas.microsoft.com/office/drawing/2014/main" id="{56CDC70E-3520-0646-9859-5E8C0B7EF355}"/>
                    </a:ext>
                  </a:extLst>
                </p:cNvPr>
                <p:cNvSpPr/>
                <p:nvPr/>
              </p:nvSpPr>
              <p:spPr>
                <a:xfrm>
                  <a:off x="4187475" y="1932575"/>
                  <a:ext cx="449950" cy="38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98" h="15426" extrusionOk="0">
                      <a:moveTo>
                        <a:pt x="7766" y="1620"/>
                      </a:moveTo>
                      <a:cubicBezTo>
                        <a:pt x="13190" y="1620"/>
                        <a:pt x="15902" y="8153"/>
                        <a:pt x="12080" y="12098"/>
                      </a:cubicBezTo>
                      <a:cubicBezTo>
                        <a:pt x="10806" y="13332"/>
                        <a:pt x="9263" y="13884"/>
                        <a:pt x="7756" y="13884"/>
                      </a:cubicBezTo>
                      <a:cubicBezTo>
                        <a:pt x="4598" y="13884"/>
                        <a:pt x="1603" y="11455"/>
                        <a:pt x="1603" y="7783"/>
                      </a:cubicBezTo>
                      <a:cubicBezTo>
                        <a:pt x="1603" y="4332"/>
                        <a:pt x="4315" y="1620"/>
                        <a:pt x="7766" y="1620"/>
                      </a:cubicBezTo>
                      <a:close/>
                      <a:moveTo>
                        <a:pt x="7795" y="1"/>
                      </a:moveTo>
                      <a:cubicBezTo>
                        <a:pt x="3808" y="1"/>
                        <a:pt x="0" y="3097"/>
                        <a:pt x="0" y="7783"/>
                      </a:cubicBezTo>
                      <a:cubicBezTo>
                        <a:pt x="0" y="11974"/>
                        <a:pt x="3452" y="15426"/>
                        <a:pt x="7766" y="15426"/>
                      </a:cubicBezTo>
                      <a:cubicBezTo>
                        <a:pt x="14546" y="15426"/>
                        <a:pt x="17997" y="7167"/>
                        <a:pt x="13190" y="2236"/>
                      </a:cubicBezTo>
                      <a:cubicBezTo>
                        <a:pt x="11607" y="693"/>
                        <a:pt x="9681" y="1"/>
                        <a:pt x="7795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5" name="Google Shape;2880;p72">
                  <a:extLst>
                    <a:ext uri="{FF2B5EF4-FFF2-40B4-BE49-F238E27FC236}">
                      <a16:creationId xmlns:a16="http://schemas.microsoft.com/office/drawing/2014/main" id="{47BB060F-B67E-3148-988F-5D44C2878E7F}"/>
                    </a:ext>
                  </a:extLst>
                </p:cNvPr>
                <p:cNvSpPr/>
                <p:nvPr/>
              </p:nvSpPr>
              <p:spPr>
                <a:xfrm>
                  <a:off x="2705225" y="1818975"/>
                  <a:ext cx="2098600" cy="227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944" h="90857" extrusionOk="0">
                      <a:moveTo>
                        <a:pt x="47827" y="1480"/>
                      </a:moveTo>
                      <a:lnTo>
                        <a:pt x="47827" y="11957"/>
                      </a:lnTo>
                      <a:lnTo>
                        <a:pt x="46471" y="10602"/>
                      </a:lnTo>
                      <a:cubicBezTo>
                        <a:pt x="45546" y="9739"/>
                        <a:pt x="44345" y="9307"/>
                        <a:pt x="43158" y="9307"/>
                      </a:cubicBezTo>
                      <a:cubicBezTo>
                        <a:pt x="41972" y="9307"/>
                        <a:pt x="40801" y="9739"/>
                        <a:pt x="39938" y="10602"/>
                      </a:cubicBezTo>
                      <a:cubicBezTo>
                        <a:pt x="38089" y="12327"/>
                        <a:pt x="38089" y="15286"/>
                        <a:pt x="39938" y="17135"/>
                      </a:cubicBezTo>
                      <a:lnTo>
                        <a:pt x="47827" y="25024"/>
                      </a:lnTo>
                      <a:lnTo>
                        <a:pt x="47827" y="50786"/>
                      </a:lnTo>
                      <a:lnTo>
                        <a:pt x="1603" y="50786"/>
                      </a:lnTo>
                      <a:lnTo>
                        <a:pt x="1603" y="1480"/>
                      </a:lnTo>
                      <a:close/>
                      <a:moveTo>
                        <a:pt x="43143" y="10786"/>
                      </a:moveTo>
                      <a:cubicBezTo>
                        <a:pt x="43944" y="10786"/>
                        <a:pt x="44745" y="11095"/>
                        <a:pt x="45362" y="11711"/>
                      </a:cubicBezTo>
                      <a:lnTo>
                        <a:pt x="58304" y="24654"/>
                      </a:lnTo>
                      <a:lnTo>
                        <a:pt x="75561" y="24654"/>
                      </a:lnTo>
                      <a:cubicBezTo>
                        <a:pt x="79383" y="24654"/>
                        <a:pt x="82464" y="27735"/>
                        <a:pt x="82464" y="31557"/>
                      </a:cubicBezTo>
                      <a:lnTo>
                        <a:pt x="82464" y="52388"/>
                      </a:lnTo>
                      <a:cubicBezTo>
                        <a:pt x="82464" y="54422"/>
                        <a:pt x="80923" y="55439"/>
                        <a:pt x="79383" y="55439"/>
                      </a:cubicBezTo>
                      <a:cubicBezTo>
                        <a:pt x="77842" y="55439"/>
                        <a:pt x="76301" y="54422"/>
                        <a:pt x="76301" y="52388"/>
                      </a:cubicBezTo>
                      <a:lnTo>
                        <a:pt x="76301" y="32543"/>
                      </a:lnTo>
                      <a:cubicBezTo>
                        <a:pt x="76301" y="31988"/>
                        <a:pt x="75900" y="31711"/>
                        <a:pt x="75500" y="31711"/>
                      </a:cubicBezTo>
                      <a:cubicBezTo>
                        <a:pt x="75099" y="31711"/>
                        <a:pt x="74699" y="31988"/>
                        <a:pt x="74699" y="32543"/>
                      </a:cubicBezTo>
                      <a:lnTo>
                        <a:pt x="74699" y="50786"/>
                      </a:lnTo>
                      <a:lnTo>
                        <a:pt x="57811" y="50786"/>
                      </a:lnTo>
                      <a:lnTo>
                        <a:pt x="57811" y="32789"/>
                      </a:lnTo>
                      <a:lnTo>
                        <a:pt x="40924" y="16025"/>
                      </a:lnTo>
                      <a:cubicBezTo>
                        <a:pt x="39691" y="14793"/>
                        <a:pt x="39691" y="12820"/>
                        <a:pt x="40924" y="11711"/>
                      </a:cubicBezTo>
                      <a:cubicBezTo>
                        <a:pt x="41540" y="11095"/>
                        <a:pt x="42342" y="10786"/>
                        <a:pt x="43143" y="10786"/>
                      </a:cubicBezTo>
                      <a:close/>
                      <a:moveTo>
                        <a:pt x="74699" y="52388"/>
                      </a:moveTo>
                      <a:lnTo>
                        <a:pt x="74699" y="85423"/>
                      </a:lnTo>
                      <a:cubicBezTo>
                        <a:pt x="74699" y="88012"/>
                        <a:pt x="72788" y="89306"/>
                        <a:pt x="70877" y="89306"/>
                      </a:cubicBezTo>
                      <a:cubicBezTo>
                        <a:pt x="68967" y="89306"/>
                        <a:pt x="67056" y="88012"/>
                        <a:pt x="67056" y="85423"/>
                      </a:cubicBezTo>
                      <a:lnTo>
                        <a:pt x="67056" y="60277"/>
                      </a:lnTo>
                      <a:cubicBezTo>
                        <a:pt x="67056" y="59784"/>
                        <a:pt x="66655" y="59538"/>
                        <a:pt x="66255" y="59538"/>
                      </a:cubicBezTo>
                      <a:cubicBezTo>
                        <a:pt x="65854" y="59538"/>
                        <a:pt x="65454" y="59784"/>
                        <a:pt x="65454" y="60277"/>
                      </a:cubicBezTo>
                      <a:lnTo>
                        <a:pt x="65454" y="85423"/>
                      </a:lnTo>
                      <a:cubicBezTo>
                        <a:pt x="65454" y="88012"/>
                        <a:pt x="63543" y="89306"/>
                        <a:pt x="61632" y="89306"/>
                      </a:cubicBezTo>
                      <a:cubicBezTo>
                        <a:pt x="59722" y="89306"/>
                        <a:pt x="57811" y="88012"/>
                        <a:pt x="57811" y="85423"/>
                      </a:cubicBezTo>
                      <a:lnTo>
                        <a:pt x="57811" y="52388"/>
                      </a:lnTo>
                      <a:close/>
                      <a:moveTo>
                        <a:pt x="0" y="1"/>
                      </a:moveTo>
                      <a:lnTo>
                        <a:pt x="0" y="52388"/>
                      </a:lnTo>
                      <a:lnTo>
                        <a:pt x="49306" y="52388"/>
                      </a:lnTo>
                      <a:lnTo>
                        <a:pt x="49306" y="26503"/>
                      </a:lnTo>
                      <a:lnTo>
                        <a:pt x="56209" y="33406"/>
                      </a:lnTo>
                      <a:lnTo>
                        <a:pt x="56209" y="85423"/>
                      </a:lnTo>
                      <a:cubicBezTo>
                        <a:pt x="56209" y="88803"/>
                        <a:pt x="58910" y="90856"/>
                        <a:pt x="61633" y="90856"/>
                      </a:cubicBezTo>
                      <a:cubicBezTo>
                        <a:pt x="63379" y="90856"/>
                        <a:pt x="65134" y="90013"/>
                        <a:pt x="66193" y="88135"/>
                      </a:cubicBezTo>
                      <a:cubicBezTo>
                        <a:pt x="67301" y="90013"/>
                        <a:pt x="69085" y="90856"/>
                        <a:pt x="70849" y="90856"/>
                      </a:cubicBezTo>
                      <a:cubicBezTo>
                        <a:pt x="73600" y="90856"/>
                        <a:pt x="76301" y="88803"/>
                        <a:pt x="76301" y="85423"/>
                      </a:cubicBezTo>
                      <a:lnTo>
                        <a:pt x="76301" y="55716"/>
                      </a:lnTo>
                      <a:cubicBezTo>
                        <a:pt x="77224" y="56563"/>
                        <a:pt x="78315" y="56941"/>
                        <a:pt x="79379" y="56941"/>
                      </a:cubicBezTo>
                      <a:cubicBezTo>
                        <a:pt x="81726" y="56941"/>
                        <a:pt x="83943" y="55102"/>
                        <a:pt x="83943" y="52388"/>
                      </a:cubicBezTo>
                      <a:lnTo>
                        <a:pt x="83943" y="31557"/>
                      </a:lnTo>
                      <a:cubicBezTo>
                        <a:pt x="83943" y="26873"/>
                        <a:pt x="80122" y="23051"/>
                        <a:pt x="75561" y="23051"/>
                      </a:cubicBezTo>
                      <a:lnTo>
                        <a:pt x="58921" y="23051"/>
                      </a:lnTo>
                      <a:lnTo>
                        <a:pt x="49306" y="13437"/>
                      </a:lnTo>
                      <a:lnTo>
                        <a:pt x="49306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" name="Google Shape;2881;p72">
                  <a:extLst>
                    <a:ext uri="{FF2B5EF4-FFF2-40B4-BE49-F238E27FC236}">
                      <a16:creationId xmlns:a16="http://schemas.microsoft.com/office/drawing/2014/main" id="{92604FEF-ECAF-2442-A0DC-343D20F5680E}"/>
                    </a:ext>
                  </a:extLst>
                </p:cNvPr>
                <p:cNvSpPr/>
                <p:nvPr/>
              </p:nvSpPr>
              <p:spPr>
                <a:xfrm>
                  <a:off x="4341550" y="2530825"/>
                  <a:ext cx="40100" cy="7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4" h="3083" extrusionOk="0">
                      <a:moveTo>
                        <a:pt x="1" y="1"/>
                      </a:moveTo>
                      <a:lnTo>
                        <a:pt x="1" y="3083"/>
                      </a:lnTo>
                      <a:lnTo>
                        <a:pt x="1603" y="3083"/>
                      </a:lnTo>
                      <a:lnTo>
                        <a:pt x="1603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" name="Google Shape;2882;p72">
                  <a:extLst>
                    <a:ext uri="{FF2B5EF4-FFF2-40B4-BE49-F238E27FC236}">
                      <a16:creationId xmlns:a16="http://schemas.microsoft.com/office/drawing/2014/main" id="{EFE43012-E3B5-9C44-87E2-AFF53B27C3E2}"/>
                    </a:ext>
                  </a:extLst>
                </p:cNvPr>
                <p:cNvSpPr/>
                <p:nvPr/>
              </p:nvSpPr>
              <p:spPr>
                <a:xfrm>
                  <a:off x="4341550" y="2916050"/>
                  <a:ext cx="40100" cy="7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4" h="3082" extrusionOk="0">
                      <a:moveTo>
                        <a:pt x="1" y="0"/>
                      </a:moveTo>
                      <a:lnTo>
                        <a:pt x="1" y="3082"/>
                      </a:lnTo>
                      <a:lnTo>
                        <a:pt x="1603" y="3082"/>
                      </a:lnTo>
                      <a:lnTo>
                        <a:pt x="160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8" name="Google Shape;2883;p72">
                  <a:extLst>
                    <a:ext uri="{FF2B5EF4-FFF2-40B4-BE49-F238E27FC236}">
                      <a16:creationId xmlns:a16="http://schemas.microsoft.com/office/drawing/2014/main" id="{CAD54E00-4C7B-8D47-83C7-05722EFEF092}"/>
                    </a:ext>
                  </a:extLst>
                </p:cNvPr>
                <p:cNvSpPr/>
                <p:nvPr/>
              </p:nvSpPr>
              <p:spPr>
                <a:xfrm>
                  <a:off x="4341550" y="2721900"/>
                  <a:ext cx="40100" cy="7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4" h="3082" extrusionOk="0">
                      <a:moveTo>
                        <a:pt x="1" y="0"/>
                      </a:moveTo>
                      <a:lnTo>
                        <a:pt x="1" y="3082"/>
                      </a:lnTo>
                      <a:lnTo>
                        <a:pt x="1603" y="3082"/>
                      </a:lnTo>
                      <a:lnTo>
                        <a:pt x="160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618508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9" name="Google Shape;2799;p72"/>
          <p:cNvSpPr/>
          <p:nvPr/>
        </p:nvSpPr>
        <p:spPr>
          <a:xfrm rot="10800000" flipH="1">
            <a:off x="-191375" y="16751"/>
            <a:ext cx="12216000" cy="6917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0" name="Google Shape;2800;p72"/>
          <p:cNvSpPr txBox="1">
            <a:spLocks noGrp="1"/>
          </p:cNvSpPr>
          <p:nvPr>
            <p:ph type="title"/>
          </p:nvPr>
        </p:nvSpPr>
        <p:spPr>
          <a:xfrm>
            <a:off x="1077175" y="441325"/>
            <a:ext cx="9525300" cy="11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4400"/>
            </a:pPr>
            <a:r>
              <a:rPr lang="en" sz="3600" b="1" dirty="0">
                <a:solidFill>
                  <a:srgbClr val="000000"/>
                </a:solidFill>
              </a:rPr>
              <a:t>AGENDA DE LA LEAN INCEPTION</a:t>
            </a:r>
            <a:endParaRPr sz="3600" b="1" dirty="0">
              <a:solidFill>
                <a:srgbClr val="000000"/>
              </a:solidFill>
            </a:endParaRPr>
          </a:p>
        </p:txBody>
      </p:sp>
      <p:grpSp>
        <p:nvGrpSpPr>
          <p:cNvPr id="2801" name="Google Shape;2801;p72"/>
          <p:cNvGrpSpPr/>
          <p:nvPr/>
        </p:nvGrpSpPr>
        <p:grpSpPr>
          <a:xfrm>
            <a:off x="9502712" y="5433127"/>
            <a:ext cx="735564" cy="1564615"/>
            <a:chOff x="1106488" y="3538538"/>
            <a:chExt cx="1160562" cy="2468625"/>
          </a:xfrm>
        </p:grpSpPr>
        <p:sp>
          <p:nvSpPr>
            <p:cNvPr id="2802" name="Google Shape;2802;p72"/>
            <p:cNvSpPr/>
            <p:nvPr/>
          </p:nvSpPr>
          <p:spPr>
            <a:xfrm>
              <a:off x="1293813" y="4230688"/>
              <a:ext cx="523800" cy="371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448" y="120000"/>
                  </a:moveTo>
                  <a:cubicBezTo>
                    <a:pt x="105306" y="120000"/>
                    <a:pt x="105306" y="120000"/>
                    <a:pt x="105306" y="120000"/>
                  </a:cubicBezTo>
                  <a:cubicBezTo>
                    <a:pt x="105306" y="116521"/>
                    <a:pt x="106530" y="113043"/>
                    <a:pt x="107755" y="111304"/>
                  </a:cubicBezTo>
                  <a:cubicBezTo>
                    <a:pt x="105306" y="111304"/>
                    <a:pt x="105306" y="111304"/>
                    <a:pt x="105306" y="111304"/>
                  </a:cubicBezTo>
                  <a:cubicBezTo>
                    <a:pt x="105306" y="8695"/>
                    <a:pt x="105306" y="8695"/>
                    <a:pt x="105306" y="8695"/>
                  </a:cubicBezTo>
                  <a:cubicBezTo>
                    <a:pt x="115102" y="8695"/>
                    <a:pt x="115102" y="8695"/>
                    <a:pt x="115102" y="8695"/>
                  </a:cubicBezTo>
                  <a:cubicBezTo>
                    <a:pt x="115102" y="102608"/>
                    <a:pt x="115102" y="102608"/>
                    <a:pt x="115102" y="102608"/>
                  </a:cubicBezTo>
                  <a:cubicBezTo>
                    <a:pt x="116326" y="102608"/>
                    <a:pt x="118775" y="100869"/>
                    <a:pt x="119999" y="100869"/>
                  </a:cubicBezTo>
                  <a:cubicBezTo>
                    <a:pt x="119999" y="3478"/>
                    <a:pt x="119999" y="3478"/>
                    <a:pt x="119999" y="3478"/>
                  </a:cubicBezTo>
                  <a:cubicBezTo>
                    <a:pt x="119999" y="1739"/>
                    <a:pt x="118775" y="0"/>
                    <a:pt x="117551" y="0"/>
                  </a:cubicBezTo>
                  <a:cubicBezTo>
                    <a:pt x="101632" y="0"/>
                    <a:pt x="101632" y="0"/>
                    <a:pt x="101632" y="0"/>
                  </a:cubicBezTo>
                  <a:cubicBezTo>
                    <a:pt x="100408" y="0"/>
                    <a:pt x="99183" y="1739"/>
                    <a:pt x="99183" y="3478"/>
                  </a:cubicBezTo>
                  <a:cubicBezTo>
                    <a:pt x="99183" y="111304"/>
                    <a:pt x="99183" y="111304"/>
                    <a:pt x="99183" y="111304"/>
                  </a:cubicBezTo>
                  <a:cubicBezTo>
                    <a:pt x="89387" y="111304"/>
                    <a:pt x="89387" y="111304"/>
                    <a:pt x="89387" y="111304"/>
                  </a:cubicBezTo>
                  <a:cubicBezTo>
                    <a:pt x="89387" y="55652"/>
                    <a:pt x="89387" y="55652"/>
                    <a:pt x="89387" y="55652"/>
                  </a:cubicBezTo>
                  <a:cubicBezTo>
                    <a:pt x="89387" y="53913"/>
                    <a:pt x="88163" y="52173"/>
                    <a:pt x="85714" y="52173"/>
                  </a:cubicBezTo>
                  <a:cubicBezTo>
                    <a:pt x="69795" y="52173"/>
                    <a:pt x="69795" y="52173"/>
                    <a:pt x="69795" y="52173"/>
                  </a:cubicBezTo>
                  <a:cubicBezTo>
                    <a:pt x="68571" y="52173"/>
                    <a:pt x="67346" y="53913"/>
                    <a:pt x="67346" y="55652"/>
                  </a:cubicBezTo>
                  <a:cubicBezTo>
                    <a:pt x="67346" y="111304"/>
                    <a:pt x="67346" y="111304"/>
                    <a:pt x="67346" y="111304"/>
                  </a:cubicBezTo>
                  <a:cubicBezTo>
                    <a:pt x="57551" y="111304"/>
                    <a:pt x="57551" y="111304"/>
                    <a:pt x="57551" y="111304"/>
                  </a:cubicBezTo>
                  <a:cubicBezTo>
                    <a:pt x="57551" y="41739"/>
                    <a:pt x="57551" y="41739"/>
                    <a:pt x="57551" y="41739"/>
                  </a:cubicBezTo>
                  <a:cubicBezTo>
                    <a:pt x="57551" y="38260"/>
                    <a:pt x="56326" y="36521"/>
                    <a:pt x="55102" y="36521"/>
                  </a:cubicBezTo>
                  <a:cubicBezTo>
                    <a:pt x="39183" y="36521"/>
                    <a:pt x="39183" y="36521"/>
                    <a:pt x="39183" y="36521"/>
                  </a:cubicBezTo>
                  <a:cubicBezTo>
                    <a:pt x="37959" y="36521"/>
                    <a:pt x="35510" y="38260"/>
                    <a:pt x="35510" y="41739"/>
                  </a:cubicBezTo>
                  <a:cubicBezTo>
                    <a:pt x="35510" y="111304"/>
                    <a:pt x="35510" y="111304"/>
                    <a:pt x="35510" y="111304"/>
                  </a:cubicBezTo>
                  <a:cubicBezTo>
                    <a:pt x="25714" y="111304"/>
                    <a:pt x="25714" y="111304"/>
                    <a:pt x="25714" y="111304"/>
                  </a:cubicBezTo>
                  <a:cubicBezTo>
                    <a:pt x="25714" y="78260"/>
                    <a:pt x="25714" y="78260"/>
                    <a:pt x="25714" y="78260"/>
                  </a:cubicBezTo>
                  <a:cubicBezTo>
                    <a:pt x="25714" y="76521"/>
                    <a:pt x="24489" y="74782"/>
                    <a:pt x="23265" y="74782"/>
                  </a:cubicBezTo>
                  <a:cubicBezTo>
                    <a:pt x="7346" y="74782"/>
                    <a:pt x="7346" y="74782"/>
                    <a:pt x="7346" y="74782"/>
                  </a:cubicBezTo>
                  <a:cubicBezTo>
                    <a:pt x="6122" y="74782"/>
                    <a:pt x="4897" y="76521"/>
                    <a:pt x="4897" y="78260"/>
                  </a:cubicBezTo>
                  <a:cubicBezTo>
                    <a:pt x="4897" y="111304"/>
                    <a:pt x="4897" y="111304"/>
                    <a:pt x="4897" y="111304"/>
                  </a:cubicBezTo>
                  <a:cubicBezTo>
                    <a:pt x="2448" y="111304"/>
                    <a:pt x="2448" y="111304"/>
                    <a:pt x="2448" y="111304"/>
                  </a:cubicBezTo>
                  <a:cubicBezTo>
                    <a:pt x="1224" y="111304"/>
                    <a:pt x="0" y="113043"/>
                    <a:pt x="0" y="114782"/>
                  </a:cubicBezTo>
                  <a:cubicBezTo>
                    <a:pt x="0" y="118260"/>
                    <a:pt x="1224" y="120000"/>
                    <a:pt x="2448" y="120000"/>
                  </a:cubicBezTo>
                  <a:close/>
                  <a:moveTo>
                    <a:pt x="73469" y="60869"/>
                  </a:moveTo>
                  <a:cubicBezTo>
                    <a:pt x="83265" y="60869"/>
                    <a:pt x="83265" y="60869"/>
                    <a:pt x="83265" y="60869"/>
                  </a:cubicBezTo>
                  <a:cubicBezTo>
                    <a:pt x="83265" y="111304"/>
                    <a:pt x="83265" y="111304"/>
                    <a:pt x="83265" y="111304"/>
                  </a:cubicBezTo>
                  <a:cubicBezTo>
                    <a:pt x="73469" y="111304"/>
                    <a:pt x="73469" y="111304"/>
                    <a:pt x="73469" y="111304"/>
                  </a:cubicBezTo>
                  <a:lnTo>
                    <a:pt x="73469" y="60869"/>
                  </a:lnTo>
                  <a:close/>
                  <a:moveTo>
                    <a:pt x="41632" y="45217"/>
                  </a:moveTo>
                  <a:cubicBezTo>
                    <a:pt x="51428" y="45217"/>
                    <a:pt x="51428" y="45217"/>
                    <a:pt x="51428" y="45217"/>
                  </a:cubicBezTo>
                  <a:cubicBezTo>
                    <a:pt x="51428" y="111304"/>
                    <a:pt x="51428" y="111304"/>
                    <a:pt x="51428" y="111304"/>
                  </a:cubicBezTo>
                  <a:cubicBezTo>
                    <a:pt x="41632" y="111304"/>
                    <a:pt x="41632" y="111304"/>
                    <a:pt x="41632" y="111304"/>
                  </a:cubicBezTo>
                  <a:lnTo>
                    <a:pt x="41632" y="45217"/>
                  </a:lnTo>
                  <a:close/>
                  <a:moveTo>
                    <a:pt x="11020" y="83478"/>
                  </a:moveTo>
                  <a:cubicBezTo>
                    <a:pt x="20816" y="83478"/>
                    <a:pt x="20816" y="83478"/>
                    <a:pt x="20816" y="83478"/>
                  </a:cubicBezTo>
                  <a:cubicBezTo>
                    <a:pt x="20816" y="111304"/>
                    <a:pt x="20816" y="111304"/>
                    <a:pt x="20816" y="111304"/>
                  </a:cubicBezTo>
                  <a:cubicBezTo>
                    <a:pt x="11020" y="111304"/>
                    <a:pt x="11020" y="111304"/>
                    <a:pt x="11020" y="111304"/>
                  </a:cubicBezTo>
                  <a:lnTo>
                    <a:pt x="11020" y="83478"/>
                  </a:lnTo>
                  <a:close/>
                </a:path>
              </a:pathLst>
            </a:custGeom>
            <a:solidFill>
              <a:srgbClr val="F1673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3" name="Google Shape;2803;p72"/>
            <p:cNvSpPr/>
            <p:nvPr/>
          </p:nvSpPr>
          <p:spPr>
            <a:xfrm>
              <a:off x="1106488" y="3538538"/>
              <a:ext cx="936600" cy="125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2971" y="117948"/>
                  </a:moveTo>
                  <a:cubicBezTo>
                    <a:pt x="3428" y="117948"/>
                    <a:pt x="3428" y="117948"/>
                    <a:pt x="3428" y="117948"/>
                  </a:cubicBezTo>
                  <a:cubicBezTo>
                    <a:pt x="3428" y="2564"/>
                    <a:pt x="3428" y="2564"/>
                    <a:pt x="3428" y="2564"/>
                  </a:cubicBezTo>
                  <a:cubicBezTo>
                    <a:pt x="75428" y="2564"/>
                    <a:pt x="75428" y="2564"/>
                    <a:pt x="75428" y="2564"/>
                  </a:cubicBezTo>
                  <a:cubicBezTo>
                    <a:pt x="75428" y="31794"/>
                    <a:pt x="75428" y="31794"/>
                    <a:pt x="75428" y="31794"/>
                  </a:cubicBezTo>
                  <a:cubicBezTo>
                    <a:pt x="75428" y="32820"/>
                    <a:pt x="76114" y="33333"/>
                    <a:pt x="76800" y="33333"/>
                  </a:cubicBezTo>
                  <a:cubicBezTo>
                    <a:pt x="116571" y="33333"/>
                    <a:pt x="116571" y="33333"/>
                    <a:pt x="116571" y="33333"/>
                  </a:cubicBezTo>
                  <a:cubicBezTo>
                    <a:pt x="116571" y="92307"/>
                    <a:pt x="116571" y="92307"/>
                    <a:pt x="116571" y="92307"/>
                  </a:cubicBezTo>
                  <a:cubicBezTo>
                    <a:pt x="117257" y="92820"/>
                    <a:pt x="117257" y="94358"/>
                    <a:pt x="117257" y="95384"/>
                  </a:cubicBezTo>
                  <a:cubicBezTo>
                    <a:pt x="117257" y="97435"/>
                    <a:pt x="117257" y="97435"/>
                    <a:pt x="117257" y="97435"/>
                  </a:cubicBezTo>
                  <a:cubicBezTo>
                    <a:pt x="117942" y="97435"/>
                    <a:pt x="118628" y="96923"/>
                    <a:pt x="119999" y="96410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314" y="31794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78171" y="512"/>
                    <a:pt x="78171" y="512"/>
                    <a:pt x="78171" y="512"/>
                  </a:cubicBezTo>
                  <a:cubicBezTo>
                    <a:pt x="78171" y="512"/>
                    <a:pt x="78171" y="512"/>
                    <a:pt x="78171" y="0"/>
                  </a:cubicBezTo>
                  <a:cubicBezTo>
                    <a:pt x="78171" y="0"/>
                    <a:pt x="78171" y="0"/>
                    <a:pt x="78171" y="0"/>
                  </a:cubicBezTo>
                  <a:cubicBezTo>
                    <a:pt x="78171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6800" y="0"/>
                  </a:cubicBezTo>
                  <a:cubicBezTo>
                    <a:pt x="2057" y="0"/>
                    <a:pt x="2057" y="0"/>
                    <a:pt x="2057" y="0"/>
                  </a:cubicBezTo>
                  <a:cubicBezTo>
                    <a:pt x="685" y="0"/>
                    <a:pt x="0" y="512"/>
                    <a:pt x="0" y="1538"/>
                  </a:cubicBezTo>
                  <a:cubicBezTo>
                    <a:pt x="0" y="118974"/>
                    <a:pt x="0" y="118974"/>
                    <a:pt x="0" y="118974"/>
                  </a:cubicBezTo>
                  <a:cubicBezTo>
                    <a:pt x="0" y="119487"/>
                    <a:pt x="685" y="120000"/>
                    <a:pt x="2057" y="120000"/>
                  </a:cubicBezTo>
                  <a:cubicBezTo>
                    <a:pt x="82971" y="120000"/>
                    <a:pt x="82971" y="120000"/>
                    <a:pt x="82971" y="120000"/>
                  </a:cubicBezTo>
                  <a:lnTo>
                    <a:pt x="82971" y="117948"/>
                  </a:lnTo>
                  <a:close/>
                  <a:moveTo>
                    <a:pt x="78857" y="4102"/>
                  </a:moveTo>
                  <a:cubicBezTo>
                    <a:pt x="113828" y="30769"/>
                    <a:pt x="113828" y="30769"/>
                    <a:pt x="113828" y="30769"/>
                  </a:cubicBezTo>
                  <a:cubicBezTo>
                    <a:pt x="78857" y="30769"/>
                    <a:pt x="78857" y="30769"/>
                    <a:pt x="78857" y="30769"/>
                  </a:cubicBezTo>
                  <a:lnTo>
                    <a:pt x="78857" y="410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4" name="Google Shape;2804;p72"/>
            <p:cNvSpPr/>
            <p:nvPr/>
          </p:nvSpPr>
          <p:spPr>
            <a:xfrm>
              <a:off x="1293813" y="3748088"/>
              <a:ext cx="2508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0000"/>
                    <a:pt x="120000" y="60000"/>
                  </a:cubicBezTo>
                  <a:cubicBezTo>
                    <a:pt x="120000" y="30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30000"/>
                    <a:pt x="0" y="60000"/>
                  </a:cubicBezTo>
                  <a:cubicBezTo>
                    <a:pt x="0" y="90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5" name="Google Shape;2805;p72"/>
            <p:cNvSpPr/>
            <p:nvPr/>
          </p:nvSpPr>
          <p:spPr>
            <a:xfrm>
              <a:off x="1293813" y="3919538"/>
              <a:ext cx="2508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6000"/>
                    <a:pt x="120000" y="48000"/>
                  </a:cubicBezTo>
                  <a:cubicBezTo>
                    <a:pt x="120000" y="24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24000"/>
                    <a:pt x="0" y="48000"/>
                  </a:cubicBezTo>
                  <a:cubicBezTo>
                    <a:pt x="0" y="96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6" name="Google Shape;2806;p72"/>
            <p:cNvSpPr/>
            <p:nvPr/>
          </p:nvSpPr>
          <p:spPr>
            <a:xfrm>
              <a:off x="1325563" y="4048125"/>
              <a:ext cx="480900" cy="301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7333" y="64285"/>
                  </a:moveTo>
                  <a:cubicBezTo>
                    <a:pt x="74666" y="64285"/>
                    <a:pt x="72000" y="66428"/>
                    <a:pt x="70666" y="68571"/>
                  </a:cubicBezTo>
                  <a:cubicBezTo>
                    <a:pt x="52000" y="59999"/>
                    <a:pt x="52000" y="59999"/>
                    <a:pt x="52000" y="59999"/>
                  </a:cubicBezTo>
                  <a:cubicBezTo>
                    <a:pt x="52000" y="51428"/>
                    <a:pt x="48000" y="44999"/>
                    <a:pt x="42666" y="44999"/>
                  </a:cubicBezTo>
                  <a:cubicBezTo>
                    <a:pt x="38666" y="44999"/>
                    <a:pt x="34666" y="51428"/>
                    <a:pt x="34666" y="59999"/>
                  </a:cubicBezTo>
                  <a:cubicBezTo>
                    <a:pt x="34666" y="62142"/>
                    <a:pt x="34666" y="62142"/>
                    <a:pt x="34666" y="64285"/>
                  </a:cubicBezTo>
                  <a:cubicBezTo>
                    <a:pt x="13333" y="92142"/>
                    <a:pt x="13333" y="92142"/>
                    <a:pt x="13333" y="92142"/>
                  </a:cubicBezTo>
                  <a:cubicBezTo>
                    <a:pt x="12000" y="92142"/>
                    <a:pt x="10666" y="92142"/>
                    <a:pt x="9333" y="92142"/>
                  </a:cubicBezTo>
                  <a:cubicBezTo>
                    <a:pt x="4000" y="92142"/>
                    <a:pt x="0" y="98571"/>
                    <a:pt x="0" y="104999"/>
                  </a:cubicBezTo>
                  <a:cubicBezTo>
                    <a:pt x="0" y="113571"/>
                    <a:pt x="4000" y="119999"/>
                    <a:pt x="9333" y="119999"/>
                  </a:cubicBezTo>
                  <a:cubicBezTo>
                    <a:pt x="13333" y="119999"/>
                    <a:pt x="17333" y="113571"/>
                    <a:pt x="17333" y="104999"/>
                  </a:cubicBezTo>
                  <a:cubicBezTo>
                    <a:pt x="17333" y="102857"/>
                    <a:pt x="17333" y="102857"/>
                    <a:pt x="17333" y="100714"/>
                  </a:cubicBezTo>
                  <a:cubicBezTo>
                    <a:pt x="38666" y="72857"/>
                    <a:pt x="38666" y="72857"/>
                    <a:pt x="38666" y="72857"/>
                  </a:cubicBezTo>
                  <a:cubicBezTo>
                    <a:pt x="40000" y="72857"/>
                    <a:pt x="41333" y="75000"/>
                    <a:pt x="42666" y="75000"/>
                  </a:cubicBezTo>
                  <a:cubicBezTo>
                    <a:pt x="45333" y="75000"/>
                    <a:pt x="48000" y="72857"/>
                    <a:pt x="49333" y="68571"/>
                  </a:cubicBezTo>
                  <a:cubicBezTo>
                    <a:pt x="68000" y="79285"/>
                    <a:pt x="68000" y="79285"/>
                    <a:pt x="68000" y="79285"/>
                  </a:cubicBezTo>
                  <a:cubicBezTo>
                    <a:pt x="68000" y="85714"/>
                    <a:pt x="72000" y="92142"/>
                    <a:pt x="77333" y="92142"/>
                  </a:cubicBezTo>
                  <a:cubicBezTo>
                    <a:pt x="82666" y="92142"/>
                    <a:pt x="86666" y="85714"/>
                    <a:pt x="86666" y="77142"/>
                  </a:cubicBezTo>
                  <a:cubicBezTo>
                    <a:pt x="86666" y="75000"/>
                    <a:pt x="85333" y="72857"/>
                    <a:pt x="85333" y="70714"/>
                  </a:cubicBezTo>
                  <a:cubicBezTo>
                    <a:pt x="108000" y="27857"/>
                    <a:pt x="108000" y="27857"/>
                    <a:pt x="108000" y="27857"/>
                  </a:cubicBezTo>
                  <a:cubicBezTo>
                    <a:pt x="109333" y="27857"/>
                    <a:pt x="110666" y="27857"/>
                    <a:pt x="112000" y="27857"/>
                  </a:cubicBezTo>
                  <a:cubicBezTo>
                    <a:pt x="116000" y="27857"/>
                    <a:pt x="120000" y="21428"/>
                    <a:pt x="120000" y="12857"/>
                  </a:cubicBezTo>
                  <a:cubicBezTo>
                    <a:pt x="120000" y="6428"/>
                    <a:pt x="116000" y="0"/>
                    <a:pt x="112000" y="0"/>
                  </a:cubicBezTo>
                  <a:cubicBezTo>
                    <a:pt x="106666" y="0"/>
                    <a:pt x="102666" y="6428"/>
                    <a:pt x="102666" y="12857"/>
                  </a:cubicBezTo>
                  <a:cubicBezTo>
                    <a:pt x="102666" y="17142"/>
                    <a:pt x="102666" y="19285"/>
                    <a:pt x="104000" y="21428"/>
                  </a:cubicBezTo>
                  <a:cubicBezTo>
                    <a:pt x="80000" y="64285"/>
                    <a:pt x="80000" y="64285"/>
                    <a:pt x="80000" y="64285"/>
                  </a:cubicBezTo>
                  <a:cubicBezTo>
                    <a:pt x="78666" y="64285"/>
                    <a:pt x="78666" y="64285"/>
                    <a:pt x="77333" y="64285"/>
                  </a:cubicBezTo>
                  <a:close/>
                  <a:moveTo>
                    <a:pt x="9333" y="109285"/>
                  </a:moveTo>
                  <a:cubicBezTo>
                    <a:pt x="8000" y="109285"/>
                    <a:pt x="6666" y="107142"/>
                    <a:pt x="6666" y="104999"/>
                  </a:cubicBezTo>
                  <a:cubicBezTo>
                    <a:pt x="6666" y="102857"/>
                    <a:pt x="8000" y="100714"/>
                    <a:pt x="9333" y="100714"/>
                  </a:cubicBezTo>
                  <a:cubicBezTo>
                    <a:pt x="10666" y="100714"/>
                    <a:pt x="10666" y="102857"/>
                    <a:pt x="10666" y="104999"/>
                  </a:cubicBezTo>
                  <a:cubicBezTo>
                    <a:pt x="10666" y="107142"/>
                    <a:pt x="10666" y="109285"/>
                    <a:pt x="9333" y="109285"/>
                  </a:cubicBezTo>
                  <a:close/>
                  <a:moveTo>
                    <a:pt x="42666" y="64285"/>
                  </a:moveTo>
                  <a:cubicBezTo>
                    <a:pt x="41333" y="64285"/>
                    <a:pt x="40000" y="62142"/>
                    <a:pt x="40000" y="59999"/>
                  </a:cubicBezTo>
                  <a:cubicBezTo>
                    <a:pt x="40000" y="57857"/>
                    <a:pt x="41333" y="55714"/>
                    <a:pt x="42666" y="55714"/>
                  </a:cubicBezTo>
                  <a:cubicBezTo>
                    <a:pt x="44000" y="55714"/>
                    <a:pt x="45333" y="57857"/>
                    <a:pt x="45333" y="59999"/>
                  </a:cubicBezTo>
                  <a:cubicBezTo>
                    <a:pt x="45333" y="62142"/>
                    <a:pt x="44000" y="64285"/>
                    <a:pt x="42666" y="64285"/>
                  </a:cubicBezTo>
                  <a:close/>
                  <a:moveTo>
                    <a:pt x="77333" y="81428"/>
                  </a:moveTo>
                  <a:cubicBezTo>
                    <a:pt x="76000" y="81428"/>
                    <a:pt x="74666" y="79285"/>
                    <a:pt x="74666" y="77142"/>
                  </a:cubicBezTo>
                  <a:cubicBezTo>
                    <a:pt x="74666" y="77142"/>
                    <a:pt x="74666" y="77142"/>
                    <a:pt x="74666" y="77142"/>
                  </a:cubicBezTo>
                  <a:cubicBezTo>
                    <a:pt x="74666" y="77142"/>
                    <a:pt x="74666" y="77142"/>
                    <a:pt x="74666" y="77142"/>
                  </a:cubicBezTo>
                  <a:cubicBezTo>
                    <a:pt x="74666" y="77142"/>
                    <a:pt x="74666" y="77142"/>
                    <a:pt x="74666" y="75000"/>
                  </a:cubicBezTo>
                  <a:cubicBezTo>
                    <a:pt x="76000" y="75000"/>
                    <a:pt x="76000" y="75000"/>
                    <a:pt x="77333" y="75000"/>
                  </a:cubicBezTo>
                  <a:cubicBezTo>
                    <a:pt x="78666" y="75000"/>
                    <a:pt x="80000" y="75000"/>
                    <a:pt x="80000" y="77142"/>
                  </a:cubicBezTo>
                  <a:cubicBezTo>
                    <a:pt x="80000" y="79285"/>
                    <a:pt x="78666" y="81428"/>
                    <a:pt x="77333" y="81428"/>
                  </a:cubicBezTo>
                  <a:close/>
                  <a:moveTo>
                    <a:pt x="112000" y="10714"/>
                  </a:moveTo>
                  <a:cubicBezTo>
                    <a:pt x="113333" y="10714"/>
                    <a:pt x="113333" y="10714"/>
                    <a:pt x="113333" y="12857"/>
                  </a:cubicBezTo>
                  <a:cubicBezTo>
                    <a:pt x="113333" y="14999"/>
                    <a:pt x="113333" y="17142"/>
                    <a:pt x="112000" y="17142"/>
                  </a:cubicBezTo>
                  <a:cubicBezTo>
                    <a:pt x="109333" y="17142"/>
                    <a:pt x="109333" y="14999"/>
                    <a:pt x="109333" y="12857"/>
                  </a:cubicBezTo>
                  <a:cubicBezTo>
                    <a:pt x="109333" y="10714"/>
                    <a:pt x="109333" y="10714"/>
                    <a:pt x="112000" y="10714"/>
                  </a:cubicBezTo>
                  <a:close/>
                </a:path>
              </a:pathLst>
            </a:custGeom>
            <a:solidFill>
              <a:srgbClr val="F1673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7" name="Google Shape;2807;p72"/>
            <p:cNvSpPr/>
            <p:nvPr/>
          </p:nvSpPr>
          <p:spPr>
            <a:xfrm>
              <a:off x="1293813" y="3833813"/>
              <a:ext cx="2508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0000"/>
                    <a:pt x="120000" y="60000"/>
                  </a:cubicBezTo>
                  <a:cubicBezTo>
                    <a:pt x="120000" y="30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30000"/>
                    <a:pt x="0" y="60000"/>
                  </a:cubicBezTo>
                  <a:cubicBezTo>
                    <a:pt x="0" y="90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1673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8" name="Google Shape;2808;p72"/>
            <p:cNvSpPr/>
            <p:nvPr/>
          </p:nvSpPr>
          <p:spPr>
            <a:xfrm>
              <a:off x="1555750" y="4462463"/>
              <a:ext cx="711300" cy="154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9774" y="62500"/>
                  </a:moveTo>
                  <a:cubicBezTo>
                    <a:pt x="32481" y="64583"/>
                    <a:pt x="36090" y="66250"/>
                    <a:pt x="41503" y="67916"/>
                  </a:cubicBezTo>
                  <a:cubicBezTo>
                    <a:pt x="41503" y="76250"/>
                    <a:pt x="41503" y="76250"/>
                    <a:pt x="41503" y="76250"/>
                  </a:cubicBezTo>
                  <a:cubicBezTo>
                    <a:pt x="31578" y="76250"/>
                    <a:pt x="31578" y="76250"/>
                    <a:pt x="31578" y="76250"/>
                  </a:cubicBezTo>
                  <a:cubicBezTo>
                    <a:pt x="30676" y="76250"/>
                    <a:pt x="29774" y="77083"/>
                    <a:pt x="29774" y="77500"/>
                  </a:cubicBezTo>
                  <a:cubicBezTo>
                    <a:pt x="29774" y="89166"/>
                    <a:pt x="29774" y="89166"/>
                    <a:pt x="29774" y="89166"/>
                  </a:cubicBezTo>
                  <a:cubicBezTo>
                    <a:pt x="29774" y="120000"/>
                    <a:pt x="29774" y="120000"/>
                    <a:pt x="29774" y="120000"/>
                  </a:cubicBezTo>
                  <a:cubicBezTo>
                    <a:pt x="34285" y="120000"/>
                    <a:pt x="34285" y="120000"/>
                    <a:pt x="34285" y="120000"/>
                  </a:cubicBezTo>
                  <a:cubicBezTo>
                    <a:pt x="34285" y="90000"/>
                    <a:pt x="34285" y="90000"/>
                    <a:pt x="34285" y="90000"/>
                  </a:cubicBezTo>
                  <a:cubicBezTo>
                    <a:pt x="110977" y="90000"/>
                    <a:pt x="110977" y="90000"/>
                    <a:pt x="110977" y="90000"/>
                  </a:cubicBezTo>
                  <a:cubicBezTo>
                    <a:pt x="110977" y="120000"/>
                    <a:pt x="110977" y="120000"/>
                    <a:pt x="110977" y="120000"/>
                  </a:cubicBezTo>
                  <a:cubicBezTo>
                    <a:pt x="115488" y="120000"/>
                    <a:pt x="115488" y="120000"/>
                    <a:pt x="115488" y="120000"/>
                  </a:cubicBezTo>
                  <a:cubicBezTo>
                    <a:pt x="115488" y="89166"/>
                    <a:pt x="115488" y="89166"/>
                    <a:pt x="115488" y="89166"/>
                  </a:cubicBezTo>
                  <a:cubicBezTo>
                    <a:pt x="115488" y="77500"/>
                    <a:pt x="115488" y="77500"/>
                    <a:pt x="115488" y="77500"/>
                  </a:cubicBezTo>
                  <a:cubicBezTo>
                    <a:pt x="115488" y="77083"/>
                    <a:pt x="114586" y="76250"/>
                    <a:pt x="112781" y="76250"/>
                  </a:cubicBezTo>
                  <a:cubicBezTo>
                    <a:pt x="103759" y="76250"/>
                    <a:pt x="103759" y="76250"/>
                    <a:pt x="103759" y="76250"/>
                  </a:cubicBezTo>
                  <a:cubicBezTo>
                    <a:pt x="103759" y="67500"/>
                    <a:pt x="103759" y="67500"/>
                    <a:pt x="103759" y="67500"/>
                  </a:cubicBezTo>
                  <a:cubicBezTo>
                    <a:pt x="113684" y="64166"/>
                    <a:pt x="120000" y="59166"/>
                    <a:pt x="120000" y="53333"/>
                  </a:cubicBezTo>
                  <a:cubicBezTo>
                    <a:pt x="120000" y="21666"/>
                    <a:pt x="120000" y="21666"/>
                    <a:pt x="120000" y="21666"/>
                  </a:cubicBezTo>
                  <a:cubicBezTo>
                    <a:pt x="120000" y="18333"/>
                    <a:pt x="114586" y="15833"/>
                    <a:pt x="107368" y="15833"/>
                  </a:cubicBezTo>
                  <a:cubicBezTo>
                    <a:pt x="104661" y="15833"/>
                    <a:pt x="101954" y="16250"/>
                    <a:pt x="99248" y="17083"/>
                  </a:cubicBezTo>
                  <a:cubicBezTo>
                    <a:pt x="99248" y="12083"/>
                    <a:pt x="99248" y="12083"/>
                    <a:pt x="99248" y="12083"/>
                  </a:cubicBezTo>
                  <a:cubicBezTo>
                    <a:pt x="99248" y="8750"/>
                    <a:pt x="93834" y="6250"/>
                    <a:pt x="86616" y="6250"/>
                  </a:cubicBezTo>
                  <a:cubicBezTo>
                    <a:pt x="83909" y="6250"/>
                    <a:pt x="81203" y="6666"/>
                    <a:pt x="78496" y="7500"/>
                  </a:cubicBezTo>
                  <a:cubicBezTo>
                    <a:pt x="78496" y="5833"/>
                    <a:pt x="78496" y="5833"/>
                    <a:pt x="78496" y="5833"/>
                  </a:cubicBezTo>
                  <a:cubicBezTo>
                    <a:pt x="78496" y="2500"/>
                    <a:pt x="73082" y="0"/>
                    <a:pt x="65864" y="0"/>
                  </a:cubicBezTo>
                  <a:cubicBezTo>
                    <a:pt x="59548" y="0"/>
                    <a:pt x="54135" y="2500"/>
                    <a:pt x="54135" y="5833"/>
                  </a:cubicBezTo>
                  <a:cubicBezTo>
                    <a:pt x="54135" y="7500"/>
                    <a:pt x="54135" y="7500"/>
                    <a:pt x="54135" y="7500"/>
                  </a:cubicBezTo>
                  <a:cubicBezTo>
                    <a:pt x="51428" y="6666"/>
                    <a:pt x="48721" y="6250"/>
                    <a:pt x="45112" y="6250"/>
                  </a:cubicBezTo>
                  <a:cubicBezTo>
                    <a:pt x="38796" y="6250"/>
                    <a:pt x="33383" y="8750"/>
                    <a:pt x="33383" y="12083"/>
                  </a:cubicBezTo>
                  <a:cubicBezTo>
                    <a:pt x="33383" y="41250"/>
                    <a:pt x="33383" y="41250"/>
                    <a:pt x="33383" y="41250"/>
                  </a:cubicBezTo>
                  <a:cubicBezTo>
                    <a:pt x="18947" y="33333"/>
                    <a:pt x="18947" y="33333"/>
                    <a:pt x="18947" y="33333"/>
                  </a:cubicBezTo>
                  <a:cubicBezTo>
                    <a:pt x="18947" y="33333"/>
                    <a:pt x="18045" y="33333"/>
                    <a:pt x="18045" y="33333"/>
                  </a:cubicBezTo>
                  <a:cubicBezTo>
                    <a:pt x="14436" y="31666"/>
                    <a:pt x="8120" y="31666"/>
                    <a:pt x="4511" y="33333"/>
                  </a:cubicBezTo>
                  <a:cubicBezTo>
                    <a:pt x="902" y="35000"/>
                    <a:pt x="0" y="37500"/>
                    <a:pt x="2706" y="39583"/>
                  </a:cubicBezTo>
                  <a:cubicBezTo>
                    <a:pt x="4511" y="40833"/>
                    <a:pt x="18045" y="54166"/>
                    <a:pt x="29774" y="62500"/>
                  </a:cubicBezTo>
                  <a:close/>
                  <a:moveTo>
                    <a:pt x="110977" y="78333"/>
                  </a:moveTo>
                  <a:cubicBezTo>
                    <a:pt x="110977" y="88333"/>
                    <a:pt x="110977" y="88333"/>
                    <a:pt x="110977" y="88333"/>
                  </a:cubicBezTo>
                  <a:cubicBezTo>
                    <a:pt x="34285" y="88333"/>
                    <a:pt x="34285" y="88333"/>
                    <a:pt x="34285" y="88333"/>
                  </a:cubicBezTo>
                  <a:cubicBezTo>
                    <a:pt x="34285" y="78333"/>
                    <a:pt x="34285" y="78333"/>
                    <a:pt x="34285" y="78333"/>
                  </a:cubicBezTo>
                  <a:lnTo>
                    <a:pt x="110977" y="78333"/>
                  </a:lnTo>
                  <a:close/>
                  <a:moveTo>
                    <a:pt x="7218" y="35000"/>
                  </a:moveTo>
                  <a:cubicBezTo>
                    <a:pt x="9022" y="33750"/>
                    <a:pt x="12631" y="33750"/>
                    <a:pt x="15338" y="34583"/>
                  </a:cubicBezTo>
                  <a:cubicBezTo>
                    <a:pt x="33383" y="44583"/>
                    <a:pt x="33383" y="44583"/>
                    <a:pt x="33383" y="44583"/>
                  </a:cubicBezTo>
                  <a:cubicBezTo>
                    <a:pt x="34285" y="45000"/>
                    <a:pt x="35187" y="45000"/>
                    <a:pt x="36090" y="45000"/>
                  </a:cubicBezTo>
                  <a:cubicBezTo>
                    <a:pt x="36992" y="44583"/>
                    <a:pt x="36992" y="44166"/>
                    <a:pt x="36992" y="43750"/>
                  </a:cubicBezTo>
                  <a:cubicBezTo>
                    <a:pt x="36992" y="12083"/>
                    <a:pt x="36992" y="12083"/>
                    <a:pt x="36992" y="12083"/>
                  </a:cubicBezTo>
                  <a:cubicBezTo>
                    <a:pt x="36992" y="10416"/>
                    <a:pt x="40601" y="8750"/>
                    <a:pt x="44210" y="8333"/>
                  </a:cubicBezTo>
                  <a:cubicBezTo>
                    <a:pt x="49624" y="7916"/>
                    <a:pt x="54135" y="10000"/>
                    <a:pt x="54135" y="12083"/>
                  </a:cubicBezTo>
                  <a:cubicBezTo>
                    <a:pt x="54135" y="29583"/>
                    <a:pt x="54135" y="29583"/>
                    <a:pt x="54135" y="29583"/>
                  </a:cubicBezTo>
                  <a:cubicBezTo>
                    <a:pt x="54135" y="30000"/>
                    <a:pt x="55037" y="30416"/>
                    <a:pt x="55939" y="30416"/>
                  </a:cubicBezTo>
                  <a:cubicBezTo>
                    <a:pt x="55939" y="30416"/>
                    <a:pt x="55939" y="30416"/>
                    <a:pt x="55939" y="30416"/>
                  </a:cubicBezTo>
                  <a:cubicBezTo>
                    <a:pt x="56842" y="30416"/>
                    <a:pt x="57744" y="30000"/>
                    <a:pt x="57744" y="29583"/>
                  </a:cubicBezTo>
                  <a:cubicBezTo>
                    <a:pt x="57744" y="12083"/>
                    <a:pt x="57744" y="12083"/>
                    <a:pt x="57744" y="12083"/>
                  </a:cubicBezTo>
                  <a:cubicBezTo>
                    <a:pt x="57744" y="5833"/>
                    <a:pt x="57744" y="5833"/>
                    <a:pt x="57744" y="5833"/>
                  </a:cubicBezTo>
                  <a:cubicBezTo>
                    <a:pt x="57744" y="3750"/>
                    <a:pt x="61353" y="2083"/>
                    <a:pt x="64962" y="2083"/>
                  </a:cubicBezTo>
                  <a:cubicBezTo>
                    <a:pt x="70375" y="1666"/>
                    <a:pt x="73984" y="3333"/>
                    <a:pt x="73984" y="5833"/>
                  </a:cubicBezTo>
                  <a:cubicBezTo>
                    <a:pt x="73984" y="12083"/>
                    <a:pt x="73984" y="12083"/>
                    <a:pt x="73984" y="12083"/>
                  </a:cubicBezTo>
                  <a:cubicBezTo>
                    <a:pt x="73984" y="29583"/>
                    <a:pt x="73984" y="29583"/>
                    <a:pt x="73984" y="29583"/>
                  </a:cubicBezTo>
                  <a:cubicBezTo>
                    <a:pt x="73984" y="30000"/>
                    <a:pt x="75789" y="30416"/>
                    <a:pt x="76691" y="30416"/>
                  </a:cubicBezTo>
                  <a:cubicBezTo>
                    <a:pt x="76691" y="30416"/>
                    <a:pt x="76691" y="30416"/>
                    <a:pt x="76691" y="30416"/>
                  </a:cubicBezTo>
                  <a:cubicBezTo>
                    <a:pt x="77593" y="30416"/>
                    <a:pt x="78496" y="30000"/>
                    <a:pt x="78496" y="29583"/>
                  </a:cubicBezTo>
                  <a:cubicBezTo>
                    <a:pt x="78496" y="12083"/>
                    <a:pt x="78496" y="12083"/>
                    <a:pt x="78496" y="12083"/>
                  </a:cubicBezTo>
                  <a:cubicBezTo>
                    <a:pt x="78496" y="10416"/>
                    <a:pt x="82105" y="8750"/>
                    <a:pt x="85714" y="8333"/>
                  </a:cubicBezTo>
                  <a:cubicBezTo>
                    <a:pt x="91127" y="7916"/>
                    <a:pt x="94736" y="10000"/>
                    <a:pt x="94736" y="12083"/>
                  </a:cubicBezTo>
                  <a:cubicBezTo>
                    <a:pt x="94736" y="21666"/>
                    <a:pt x="94736" y="21666"/>
                    <a:pt x="94736" y="21666"/>
                  </a:cubicBezTo>
                  <a:cubicBezTo>
                    <a:pt x="94736" y="34166"/>
                    <a:pt x="94736" y="34166"/>
                    <a:pt x="94736" y="34166"/>
                  </a:cubicBezTo>
                  <a:cubicBezTo>
                    <a:pt x="94736" y="34583"/>
                    <a:pt x="95639" y="35416"/>
                    <a:pt x="97443" y="35416"/>
                  </a:cubicBezTo>
                  <a:cubicBezTo>
                    <a:pt x="97443" y="35416"/>
                    <a:pt x="97443" y="35416"/>
                    <a:pt x="97443" y="35416"/>
                  </a:cubicBezTo>
                  <a:cubicBezTo>
                    <a:pt x="98345" y="35416"/>
                    <a:pt x="99248" y="34583"/>
                    <a:pt x="99248" y="34166"/>
                  </a:cubicBezTo>
                  <a:cubicBezTo>
                    <a:pt x="99248" y="21666"/>
                    <a:pt x="99248" y="21666"/>
                    <a:pt x="99248" y="21666"/>
                  </a:cubicBezTo>
                  <a:cubicBezTo>
                    <a:pt x="99248" y="20000"/>
                    <a:pt x="101954" y="17916"/>
                    <a:pt x="106466" y="17916"/>
                  </a:cubicBezTo>
                  <a:cubicBezTo>
                    <a:pt x="110977" y="17500"/>
                    <a:pt x="115488" y="19166"/>
                    <a:pt x="115488" y="21666"/>
                  </a:cubicBezTo>
                  <a:cubicBezTo>
                    <a:pt x="115488" y="53333"/>
                    <a:pt x="115488" y="53333"/>
                    <a:pt x="115488" y="53333"/>
                  </a:cubicBezTo>
                  <a:cubicBezTo>
                    <a:pt x="115488" y="58750"/>
                    <a:pt x="110075" y="63333"/>
                    <a:pt x="100150" y="65833"/>
                  </a:cubicBezTo>
                  <a:cubicBezTo>
                    <a:pt x="100150" y="66250"/>
                    <a:pt x="99248" y="66666"/>
                    <a:pt x="99248" y="67083"/>
                  </a:cubicBezTo>
                  <a:cubicBezTo>
                    <a:pt x="99248" y="76250"/>
                    <a:pt x="99248" y="76250"/>
                    <a:pt x="99248" y="76250"/>
                  </a:cubicBezTo>
                  <a:cubicBezTo>
                    <a:pt x="46015" y="76250"/>
                    <a:pt x="46015" y="76250"/>
                    <a:pt x="46015" y="76250"/>
                  </a:cubicBezTo>
                  <a:cubicBezTo>
                    <a:pt x="46015" y="67083"/>
                    <a:pt x="46015" y="67083"/>
                    <a:pt x="46015" y="67083"/>
                  </a:cubicBezTo>
                  <a:cubicBezTo>
                    <a:pt x="46015" y="66666"/>
                    <a:pt x="45112" y="66666"/>
                    <a:pt x="44210" y="66250"/>
                  </a:cubicBezTo>
                  <a:cubicBezTo>
                    <a:pt x="39699" y="65000"/>
                    <a:pt x="36090" y="63333"/>
                    <a:pt x="33383" y="61250"/>
                  </a:cubicBezTo>
                  <a:cubicBezTo>
                    <a:pt x="21654" y="52916"/>
                    <a:pt x="7218" y="38750"/>
                    <a:pt x="7218" y="38750"/>
                  </a:cubicBezTo>
                  <a:cubicBezTo>
                    <a:pt x="6315" y="38750"/>
                    <a:pt x="6315" y="38750"/>
                    <a:pt x="6315" y="38333"/>
                  </a:cubicBezTo>
                  <a:cubicBezTo>
                    <a:pt x="4511" y="37500"/>
                    <a:pt x="5413" y="35833"/>
                    <a:pt x="7218" y="35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09" name="Google Shape;2809;p72"/>
          <p:cNvGrpSpPr/>
          <p:nvPr/>
        </p:nvGrpSpPr>
        <p:grpSpPr>
          <a:xfrm>
            <a:off x="1077774" y="1491078"/>
            <a:ext cx="9525473" cy="4730097"/>
            <a:chOff x="1077774" y="1491078"/>
            <a:chExt cx="9525473" cy="4730097"/>
          </a:xfrm>
        </p:grpSpPr>
        <p:grpSp>
          <p:nvGrpSpPr>
            <p:cNvPr id="2810" name="Google Shape;2810;p72"/>
            <p:cNvGrpSpPr/>
            <p:nvPr/>
          </p:nvGrpSpPr>
          <p:grpSpPr>
            <a:xfrm>
              <a:off x="1077774" y="1491078"/>
              <a:ext cx="9525473" cy="4707944"/>
              <a:chOff x="2492221" y="837028"/>
              <a:chExt cx="8051283" cy="4707944"/>
            </a:xfrm>
          </p:grpSpPr>
          <p:sp>
            <p:nvSpPr>
              <p:cNvPr id="2811" name="Google Shape;2811;p72"/>
              <p:cNvSpPr/>
              <p:nvPr/>
            </p:nvSpPr>
            <p:spPr>
              <a:xfrm>
                <a:off x="2961309" y="1256639"/>
                <a:ext cx="1368300" cy="9000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2000" i="0" u="none" strike="noStrike" cap="none" dirty="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KICK OFF</a:t>
                </a:r>
                <a:endParaRPr lang="pt-BR" sz="2800" dirty="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12" name="Google Shape;2812;p72"/>
              <p:cNvSpPr/>
              <p:nvPr/>
            </p:nvSpPr>
            <p:spPr>
              <a:xfrm>
                <a:off x="2961309" y="2190626"/>
                <a:ext cx="1368300" cy="9000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214313" dist="95250" dir="5400000" algn="bl" rotWithShape="0">
                  <a:srgbClr val="999999">
                    <a:alpha val="25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r>
                  <a:rPr lang="en-GB" sz="1600" b="1" dirty="0">
                    <a:solidFill>
                      <a:schemeClr val="dk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VISION DEL PRODUCTO</a:t>
                </a:r>
              </a:p>
            </p:txBody>
          </p:sp>
          <p:sp>
            <p:nvSpPr>
              <p:cNvPr id="2813" name="Google Shape;2813;p72"/>
              <p:cNvSpPr/>
              <p:nvPr/>
            </p:nvSpPr>
            <p:spPr>
              <a:xfrm>
                <a:off x="2969818" y="3709020"/>
                <a:ext cx="1368300" cy="18342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214313" dist="95250" dir="5400000" algn="bl" rotWithShape="0">
                  <a:srgbClr val="999999">
                    <a:alpha val="25000"/>
                  </a:srgbClr>
                </a:outerShdw>
              </a:effectLst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dk2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2814" name="Google Shape;2814;p72"/>
              <p:cNvSpPr/>
              <p:nvPr/>
            </p:nvSpPr>
            <p:spPr>
              <a:xfrm>
                <a:off x="2969817" y="3238872"/>
                <a:ext cx="7557600" cy="360000"/>
              </a:xfrm>
              <a:prstGeom prst="rect">
                <a:avLst/>
              </a:prstGeom>
              <a:solidFill>
                <a:srgbClr val="FF7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1400" b="1" i="0" u="none" strike="noStrike" cap="none" dirty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LUNCH</a:t>
                </a:r>
                <a:endParaRPr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15" name="Google Shape;2815;p72"/>
              <p:cNvSpPr/>
              <p:nvPr/>
            </p:nvSpPr>
            <p:spPr>
              <a:xfrm>
                <a:off x="6128925" y="1285454"/>
                <a:ext cx="1368300" cy="18342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214313" dist="95250" dir="5400000" algn="bl" rotWithShape="0">
                  <a:srgbClr val="999999">
                    <a:alpha val="25000"/>
                  </a:srgbClr>
                </a:outerShdw>
              </a:effectLst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2816" name="Google Shape;2816;p72"/>
              <p:cNvSpPr/>
              <p:nvPr/>
            </p:nvSpPr>
            <p:spPr>
              <a:xfrm>
                <a:off x="4553993" y="1260872"/>
                <a:ext cx="1368300" cy="18342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214313" dist="95250" dir="5400000" algn="bl" rotWithShape="0">
                  <a:srgbClr val="999999">
                    <a:alpha val="25000"/>
                  </a:srgbClr>
                </a:outerShdw>
              </a:effectLst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2817" name="Google Shape;2817;p72"/>
              <p:cNvSpPr/>
              <p:nvPr/>
            </p:nvSpPr>
            <p:spPr>
              <a:xfrm>
                <a:off x="4502537" y="3709020"/>
                <a:ext cx="1368300" cy="18342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214313" dist="95250" dir="5400000" algn="bl" rotWithShape="0">
                  <a:srgbClr val="999999">
                    <a:alpha val="25000"/>
                  </a:srgbClr>
                </a:outerShdw>
              </a:effectLst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>
                  <a:solidFill>
                    <a:schemeClr val="dk2"/>
                  </a:solidFill>
                </a:endParaRPr>
              </a:p>
            </p:txBody>
          </p:sp>
          <p:sp>
            <p:nvSpPr>
              <p:cNvPr id="2818" name="Google Shape;2818;p72"/>
              <p:cNvSpPr/>
              <p:nvPr/>
            </p:nvSpPr>
            <p:spPr>
              <a:xfrm>
                <a:off x="6129661" y="3710772"/>
                <a:ext cx="1368300" cy="18342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214313" dist="95250" dir="5400000" algn="bl" rotWithShape="0">
                  <a:srgbClr val="999999">
                    <a:alpha val="25000"/>
                  </a:srgbClr>
                </a:outerShdw>
              </a:effectLst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2819" name="Google Shape;2819;p72"/>
              <p:cNvSpPr/>
              <p:nvPr/>
            </p:nvSpPr>
            <p:spPr>
              <a:xfrm>
                <a:off x="7680177" y="3709020"/>
                <a:ext cx="1368300" cy="18342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214313" dist="95250" dir="5400000" algn="bl" rotWithShape="0">
                  <a:srgbClr val="999999">
                    <a:alpha val="25000"/>
                  </a:srgbClr>
                </a:outerShdw>
              </a:effectLst>
            </p:spPr>
            <p:txBody>
              <a:bodyPr spcFirstLastPara="1" wrap="square" lIns="91425" tIns="45700" rIns="91425" bIns="45700" anchor="b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2820" name="Google Shape;2820;p72"/>
              <p:cNvSpPr/>
              <p:nvPr/>
            </p:nvSpPr>
            <p:spPr>
              <a:xfrm>
                <a:off x="7680177" y="1260872"/>
                <a:ext cx="1368300" cy="18342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214313" dist="95250" dir="5400000" algn="bl" rotWithShape="0">
                  <a:srgbClr val="999999">
                    <a:alpha val="25000"/>
                  </a:srgbClr>
                </a:outerShdw>
              </a:effectLst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2821" name="Google Shape;2821;p72"/>
              <p:cNvSpPr/>
              <p:nvPr/>
            </p:nvSpPr>
            <p:spPr>
              <a:xfrm>
                <a:off x="9146480" y="3709020"/>
                <a:ext cx="1368300" cy="91710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2000" b="0" i="0" u="none" strike="noStrike" cap="none" dirty="0">
                    <a:solidFill>
                      <a:schemeClr val="lt1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rPr>
                  <a:t>SHOWCASE</a:t>
                </a:r>
                <a:r>
                  <a:rPr lang="pt-BR" sz="1400" b="0" i="0" u="none" strike="noStrike" cap="none" dirty="0">
                    <a:solidFill>
                      <a:schemeClr val="lt1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rPr>
                  <a:t> </a:t>
                </a:r>
                <a:endParaRPr sz="1400" b="0" i="0" u="none" strike="noStrike" cap="none" dirty="0">
                  <a:solidFill>
                    <a:schemeClr val="lt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2822" name="Google Shape;2822;p72"/>
              <p:cNvSpPr/>
              <p:nvPr/>
            </p:nvSpPr>
            <p:spPr>
              <a:xfrm>
                <a:off x="9175204" y="1260748"/>
                <a:ext cx="1368300" cy="18342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214313" dist="95250" dir="5400000" algn="bl" rotWithShape="0">
                  <a:srgbClr val="999999">
                    <a:alpha val="25000"/>
                  </a:srgbClr>
                </a:outerShdw>
              </a:effectLst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dk2"/>
                  </a:solidFill>
                </a:endParaRPr>
              </a:p>
            </p:txBody>
          </p:sp>
          <p:sp>
            <p:nvSpPr>
              <p:cNvPr id="2823" name="Google Shape;2823;p72"/>
              <p:cNvSpPr txBox="1"/>
              <p:nvPr/>
            </p:nvSpPr>
            <p:spPr>
              <a:xfrm>
                <a:off x="3224436" y="837028"/>
                <a:ext cx="8418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2000" b="1" i="0" u="none" strike="noStrike" cap="none" dirty="0">
                    <a:solidFill>
                      <a:srgbClr val="ED804C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DAY 1</a:t>
                </a:r>
                <a:endParaRPr dirty="0"/>
              </a:p>
            </p:txBody>
          </p:sp>
          <p:sp>
            <p:nvSpPr>
              <p:cNvPr id="2824" name="Google Shape;2824;p72"/>
              <p:cNvSpPr txBox="1"/>
              <p:nvPr/>
            </p:nvSpPr>
            <p:spPr>
              <a:xfrm>
                <a:off x="4830745" y="837028"/>
                <a:ext cx="814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2000" b="1" i="0" u="none" strike="noStrike" cap="none" dirty="0">
                    <a:solidFill>
                      <a:srgbClr val="ED804C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DAY 2</a:t>
                </a:r>
                <a:endParaRPr dirty="0"/>
              </a:p>
            </p:txBody>
          </p:sp>
          <p:sp>
            <p:nvSpPr>
              <p:cNvPr id="2825" name="Google Shape;2825;p72"/>
              <p:cNvSpPr txBox="1"/>
              <p:nvPr/>
            </p:nvSpPr>
            <p:spPr>
              <a:xfrm>
                <a:off x="6313199" y="837028"/>
                <a:ext cx="8709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2000" b="1" i="0" u="none" strike="noStrike" cap="none" dirty="0">
                    <a:solidFill>
                      <a:srgbClr val="ED804C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DAY 3</a:t>
                </a:r>
                <a:endParaRPr dirty="0"/>
              </a:p>
            </p:txBody>
          </p:sp>
          <p:sp>
            <p:nvSpPr>
              <p:cNvPr id="2826" name="Google Shape;2826;p72"/>
              <p:cNvSpPr txBox="1"/>
              <p:nvPr/>
            </p:nvSpPr>
            <p:spPr>
              <a:xfrm>
                <a:off x="7986585" y="837028"/>
                <a:ext cx="7554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2000" b="1" i="0" u="none" strike="noStrike" cap="none" dirty="0">
                    <a:solidFill>
                      <a:srgbClr val="ED804C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DAY 4</a:t>
                </a:r>
                <a:endParaRPr dirty="0"/>
              </a:p>
            </p:txBody>
          </p:sp>
          <p:sp>
            <p:nvSpPr>
              <p:cNvPr id="2827" name="Google Shape;2827;p72"/>
              <p:cNvSpPr txBox="1"/>
              <p:nvPr/>
            </p:nvSpPr>
            <p:spPr>
              <a:xfrm>
                <a:off x="9422353" y="837028"/>
                <a:ext cx="8145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2000" b="1" i="0" u="none" strike="noStrike" cap="none" dirty="0">
                    <a:solidFill>
                      <a:srgbClr val="ED804C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DAY 5</a:t>
                </a:r>
                <a:endParaRPr dirty="0"/>
              </a:p>
            </p:txBody>
          </p:sp>
          <p:sp>
            <p:nvSpPr>
              <p:cNvPr id="2828" name="Google Shape;2828;p72"/>
              <p:cNvSpPr txBox="1"/>
              <p:nvPr/>
            </p:nvSpPr>
            <p:spPr>
              <a:xfrm rot="-5400000">
                <a:off x="2070121" y="4425995"/>
                <a:ext cx="12444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2000" b="1" i="0" u="none" strike="noStrike" cap="none">
                    <a:solidFill>
                      <a:srgbClr val="ED804C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TARDE</a:t>
                </a:r>
                <a:endParaRPr/>
              </a:p>
            </p:txBody>
          </p:sp>
          <p:sp>
            <p:nvSpPr>
              <p:cNvPr id="2829" name="Google Shape;2829;p72"/>
              <p:cNvSpPr txBox="1"/>
              <p:nvPr/>
            </p:nvSpPr>
            <p:spPr>
              <a:xfrm rot="-5400000">
                <a:off x="2025273" y="2018765"/>
                <a:ext cx="13341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lvl="0" algn="ctr"/>
                <a:r>
                  <a:rPr lang="en" sz="2000" b="1" dirty="0">
                    <a:solidFill>
                      <a:srgbClr val="ED804C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MAÑANA</a:t>
                </a:r>
                <a:endParaRPr dirty="0"/>
              </a:p>
            </p:txBody>
          </p:sp>
        </p:grpSp>
        <p:grpSp>
          <p:nvGrpSpPr>
            <p:cNvPr id="2830" name="Google Shape;2830;p72"/>
            <p:cNvGrpSpPr/>
            <p:nvPr/>
          </p:nvGrpSpPr>
          <p:grpSpPr>
            <a:xfrm>
              <a:off x="3886647" y="4653271"/>
              <a:ext cx="769615" cy="669508"/>
              <a:chOff x="-3101607" y="1354200"/>
              <a:chExt cx="2482590" cy="2159704"/>
            </a:xfrm>
          </p:grpSpPr>
          <p:sp>
            <p:nvSpPr>
              <p:cNvPr id="2831" name="Google Shape;2831;p72"/>
              <p:cNvSpPr/>
              <p:nvPr/>
            </p:nvSpPr>
            <p:spPr>
              <a:xfrm>
                <a:off x="-1810428" y="1375226"/>
                <a:ext cx="847438" cy="539300"/>
              </a:xfrm>
              <a:custGeom>
                <a:avLst/>
                <a:gdLst/>
                <a:ahLst/>
                <a:cxnLst/>
                <a:rect l="l" t="t" r="r" b="b"/>
                <a:pathLst>
                  <a:path w="33898" h="21572" extrusionOk="0">
                    <a:moveTo>
                      <a:pt x="0" y="1"/>
                    </a:moveTo>
                    <a:lnTo>
                      <a:pt x="6163" y="10725"/>
                    </a:lnTo>
                    <a:lnTo>
                      <a:pt x="0" y="21572"/>
                    </a:lnTo>
                    <a:lnTo>
                      <a:pt x="33898" y="21572"/>
                    </a:lnTo>
                    <a:lnTo>
                      <a:pt x="33898" y="1"/>
                    </a:lnTo>
                    <a:close/>
                  </a:path>
                </a:pathLst>
              </a:custGeom>
              <a:solidFill>
                <a:srgbClr val="FF74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2" name="Google Shape;2832;p72"/>
              <p:cNvSpPr/>
              <p:nvPr/>
            </p:nvSpPr>
            <p:spPr>
              <a:xfrm>
                <a:off x="-1844346" y="1356748"/>
                <a:ext cx="899850" cy="576274"/>
              </a:xfrm>
              <a:custGeom>
                <a:avLst/>
                <a:gdLst/>
                <a:ahLst/>
                <a:cxnLst/>
                <a:rect l="l" t="t" r="r" b="b"/>
                <a:pathLst>
                  <a:path w="35994" h="23051" extrusionOk="0">
                    <a:moveTo>
                      <a:pt x="34514" y="1479"/>
                    </a:moveTo>
                    <a:lnTo>
                      <a:pt x="34514" y="21571"/>
                    </a:lnTo>
                    <a:lnTo>
                      <a:pt x="2712" y="21571"/>
                    </a:lnTo>
                    <a:lnTo>
                      <a:pt x="8382" y="11464"/>
                    </a:lnTo>
                    <a:lnTo>
                      <a:pt x="2712" y="1479"/>
                    </a:lnTo>
                    <a:close/>
                    <a:moveTo>
                      <a:pt x="0" y="0"/>
                    </a:moveTo>
                    <a:lnTo>
                      <a:pt x="6656" y="11464"/>
                    </a:lnTo>
                    <a:lnTo>
                      <a:pt x="0" y="23051"/>
                    </a:lnTo>
                    <a:lnTo>
                      <a:pt x="35993" y="23051"/>
                    </a:lnTo>
                    <a:lnTo>
                      <a:pt x="3599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3" name="Google Shape;2833;p72"/>
              <p:cNvSpPr/>
              <p:nvPr/>
            </p:nvSpPr>
            <p:spPr>
              <a:xfrm>
                <a:off x="-981490" y="1933000"/>
                <a:ext cx="36999" cy="1559326"/>
              </a:xfrm>
              <a:custGeom>
                <a:avLst/>
                <a:gdLst/>
                <a:ahLst/>
                <a:cxnLst/>
                <a:rect l="l" t="t" r="r" b="b"/>
                <a:pathLst>
                  <a:path w="1480" h="62373" extrusionOk="0">
                    <a:moveTo>
                      <a:pt x="0" y="1"/>
                    </a:moveTo>
                    <a:lnTo>
                      <a:pt x="0" y="62373"/>
                    </a:lnTo>
                    <a:lnTo>
                      <a:pt x="1479" y="62373"/>
                    </a:lnTo>
                    <a:lnTo>
                      <a:pt x="1479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4" name="Google Shape;2834;p72"/>
              <p:cNvSpPr/>
              <p:nvPr/>
            </p:nvSpPr>
            <p:spPr>
              <a:xfrm>
                <a:off x="-2288069" y="2808175"/>
                <a:ext cx="819713" cy="696474"/>
              </a:xfrm>
              <a:custGeom>
                <a:avLst/>
                <a:gdLst/>
                <a:ahLst/>
                <a:cxnLst/>
                <a:rect l="l" t="t" r="r" b="b"/>
                <a:pathLst>
                  <a:path w="32789" h="27859" extrusionOk="0">
                    <a:moveTo>
                      <a:pt x="12943" y="1"/>
                    </a:moveTo>
                    <a:lnTo>
                      <a:pt x="0" y="16148"/>
                    </a:lnTo>
                    <a:lnTo>
                      <a:pt x="1233" y="17135"/>
                    </a:lnTo>
                    <a:lnTo>
                      <a:pt x="12943" y="2466"/>
                    </a:lnTo>
                    <a:lnTo>
                      <a:pt x="31556" y="27859"/>
                    </a:lnTo>
                    <a:lnTo>
                      <a:pt x="32788" y="26996"/>
                    </a:lnTo>
                    <a:lnTo>
                      <a:pt x="12943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5" name="Google Shape;2835;p72"/>
              <p:cNvSpPr/>
              <p:nvPr/>
            </p:nvSpPr>
            <p:spPr>
              <a:xfrm>
                <a:off x="-1865901" y="2537000"/>
                <a:ext cx="918337" cy="736526"/>
              </a:xfrm>
              <a:custGeom>
                <a:avLst/>
                <a:gdLst/>
                <a:ahLst/>
                <a:cxnLst/>
                <a:rect l="l" t="t" r="r" b="b"/>
                <a:pathLst>
                  <a:path w="36734" h="29461" extrusionOk="0">
                    <a:moveTo>
                      <a:pt x="14546" y="0"/>
                    </a:moveTo>
                    <a:lnTo>
                      <a:pt x="0" y="17751"/>
                    </a:lnTo>
                    <a:lnTo>
                      <a:pt x="1233" y="18737"/>
                    </a:lnTo>
                    <a:lnTo>
                      <a:pt x="14546" y="2466"/>
                    </a:lnTo>
                    <a:lnTo>
                      <a:pt x="35501" y="29461"/>
                    </a:lnTo>
                    <a:lnTo>
                      <a:pt x="36733" y="28475"/>
                    </a:lnTo>
                    <a:lnTo>
                      <a:pt x="1454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6" name="Google Shape;2836;p72"/>
              <p:cNvSpPr/>
              <p:nvPr/>
            </p:nvSpPr>
            <p:spPr>
              <a:xfrm>
                <a:off x="-1351284" y="2305875"/>
                <a:ext cx="403719" cy="490000"/>
              </a:xfrm>
              <a:custGeom>
                <a:avLst/>
                <a:gdLst/>
                <a:ahLst/>
                <a:cxnLst/>
                <a:rect l="l" t="t" r="r" b="b"/>
                <a:pathLst>
                  <a:path w="16149" h="19600" extrusionOk="0">
                    <a:moveTo>
                      <a:pt x="14916" y="1"/>
                    </a:moveTo>
                    <a:lnTo>
                      <a:pt x="1" y="18614"/>
                    </a:lnTo>
                    <a:lnTo>
                      <a:pt x="1233" y="19600"/>
                    </a:lnTo>
                    <a:lnTo>
                      <a:pt x="16148" y="987"/>
                    </a:lnTo>
                    <a:lnTo>
                      <a:pt x="14916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7" name="Google Shape;2837;p72"/>
              <p:cNvSpPr/>
              <p:nvPr/>
            </p:nvSpPr>
            <p:spPr>
              <a:xfrm>
                <a:off x="-2291200" y="3473798"/>
                <a:ext cx="1672183" cy="40087"/>
              </a:xfrm>
              <a:custGeom>
                <a:avLst/>
                <a:gdLst/>
                <a:ahLst/>
                <a:cxnLst/>
                <a:rect l="l" t="t" r="r" b="b"/>
                <a:pathLst>
                  <a:path w="83945" h="1604" extrusionOk="0">
                    <a:moveTo>
                      <a:pt x="1" y="1"/>
                    </a:moveTo>
                    <a:lnTo>
                      <a:pt x="1" y="1603"/>
                    </a:lnTo>
                    <a:lnTo>
                      <a:pt x="83944" y="1603"/>
                    </a:lnTo>
                    <a:lnTo>
                      <a:pt x="83944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8" name="Google Shape;2838;p72"/>
              <p:cNvSpPr/>
              <p:nvPr/>
            </p:nvSpPr>
            <p:spPr>
              <a:xfrm>
                <a:off x="-2935210" y="1354200"/>
                <a:ext cx="449944" cy="387774"/>
              </a:xfrm>
              <a:custGeom>
                <a:avLst/>
                <a:gdLst/>
                <a:ahLst/>
                <a:cxnLst/>
                <a:rect l="l" t="t" r="r" b="b"/>
                <a:pathLst>
                  <a:path w="17998" h="15511" extrusionOk="0">
                    <a:moveTo>
                      <a:pt x="10355" y="1581"/>
                    </a:moveTo>
                    <a:cubicBezTo>
                      <a:pt x="13683" y="1581"/>
                      <a:pt x="16518" y="4293"/>
                      <a:pt x="16518" y="7745"/>
                    </a:cubicBezTo>
                    <a:cubicBezTo>
                      <a:pt x="16518" y="11478"/>
                      <a:pt x="13503" y="13927"/>
                      <a:pt x="10329" y="13927"/>
                    </a:cubicBezTo>
                    <a:cubicBezTo>
                      <a:pt x="8787" y="13927"/>
                      <a:pt x="7207" y="13349"/>
                      <a:pt x="5917" y="12059"/>
                    </a:cubicBezTo>
                    <a:cubicBezTo>
                      <a:pt x="2096" y="8238"/>
                      <a:pt x="4808" y="1581"/>
                      <a:pt x="10355" y="1581"/>
                    </a:cubicBezTo>
                    <a:close/>
                    <a:moveTo>
                      <a:pt x="10276" y="0"/>
                    </a:moveTo>
                    <a:cubicBezTo>
                      <a:pt x="8367" y="0"/>
                      <a:pt x="6411" y="717"/>
                      <a:pt x="4808" y="2321"/>
                    </a:cubicBezTo>
                    <a:cubicBezTo>
                      <a:pt x="0" y="7128"/>
                      <a:pt x="3452" y="15510"/>
                      <a:pt x="10355" y="15510"/>
                    </a:cubicBezTo>
                    <a:cubicBezTo>
                      <a:pt x="14546" y="15510"/>
                      <a:pt x="17997" y="12059"/>
                      <a:pt x="17997" y="7745"/>
                    </a:cubicBezTo>
                    <a:cubicBezTo>
                      <a:pt x="17997" y="3087"/>
                      <a:pt x="14237" y="0"/>
                      <a:pt x="1027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9" name="Google Shape;2839;p72"/>
              <p:cNvSpPr/>
              <p:nvPr/>
            </p:nvSpPr>
            <p:spPr>
              <a:xfrm>
                <a:off x="-2907484" y="2512352"/>
                <a:ext cx="274296" cy="1001552"/>
              </a:xfrm>
              <a:custGeom>
                <a:avLst/>
                <a:gdLst/>
                <a:ahLst/>
                <a:cxnLst/>
                <a:rect l="l" t="t" r="r" b="b"/>
                <a:pathLst>
                  <a:path w="10972" h="40062" extrusionOk="0">
                    <a:moveTo>
                      <a:pt x="1" y="0"/>
                    </a:moveTo>
                    <a:lnTo>
                      <a:pt x="1" y="34638"/>
                    </a:lnTo>
                    <a:cubicBezTo>
                      <a:pt x="1" y="37596"/>
                      <a:pt x="2343" y="40061"/>
                      <a:pt x="5301" y="40061"/>
                    </a:cubicBezTo>
                    <a:cubicBezTo>
                      <a:pt x="8260" y="40061"/>
                      <a:pt x="10725" y="37596"/>
                      <a:pt x="10725" y="34638"/>
                    </a:cubicBezTo>
                    <a:lnTo>
                      <a:pt x="10725" y="9492"/>
                    </a:lnTo>
                    <a:cubicBezTo>
                      <a:pt x="10725" y="8999"/>
                      <a:pt x="10355" y="8752"/>
                      <a:pt x="9985" y="8752"/>
                    </a:cubicBezTo>
                    <a:cubicBezTo>
                      <a:pt x="9616" y="8752"/>
                      <a:pt x="9246" y="8999"/>
                      <a:pt x="9246" y="9492"/>
                    </a:cubicBezTo>
                    <a:lnTo>
                      <a:pt x="9246" y="34638"/>
                    </a:lnTo>
                    <a:cubicBezTo>
                      <a:pt x="9246" y="37165"/>
                      <a:pt x="7304" y="38428"/>
                      <a:pt x="5363" y="38428"/>
                    </a:cubicBezTo>
                    <a:cubicBezTo>
                      <a:pt x="3421" y="38428"/>
                      <a:pt x="1480" y="37165"/>
                      <a:pt x="1480" y="34638"/>
                    </a:cubicBezTo>
                    <a:lnTo>
                      <a:pt x="1480" y="1480"/>
                    </a:lnTo>
                    <a:lnTo>
                      <a:pt x="9985" y="1480"/>
                    </a:lnTo>
                    <a:cubicBezTo>
                      <a:pt x="10971" y="1480"/>
                      <a:pt x="10971" y="0"/>
                      <a:pt x="998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0" name="Google Shape;2840;p72"/>
              <p:cNvSpPr/>
              <p:nvPr/>
            </p:nvSpPr>
            <p:spPr>
              <a:xfrm>
                <a:off x="-2685614" y="2512349"/>
                <a:ext cx="277370" cy="1001549"/>
              </a:xfrm>
              <a:custGeom>
                <a:avLst/>
                <a:gdLst/>
                <a:ahLst/>
                <a:cxnLst/>
                <a:rect l="l" t="t" r="r" b="b"/>
                <a:pathLst>
                  <a:path w="11095" h="40062" extrusionOk="0">
                    <a:moveTo>
                      <a:pt x="1110" y="0"/>
                    </a:moveTo>
                    <a:cubicBezTo>
                      <a:pt x="1" y="0"/>
                      <a:pt x="1" y="1480"/>
                      <a:pt x="1110" y="1480"/>
                    </a:cubicBezTo>
                    <a:lnTo>
                      <a:pt x="9616" y="1480"/>
                    </a:lnTo>
                    <a:lnTo>
                      <a:pt x="9616" y="34638"/>
                    </a:lnTo>
                    <a:cubicBezTo>
                      <a:pt x="9616" y="37165"/>
                      <a:pt x="7674" y="38428"/>
                      <a:pt x="5733" y="38428"/>
                    </a:cubicBezTo>
                    <a:cubicBezTo>
                      <a:pt x="3791" y="38428"/>
                      <a:pt x="1850" y="37165"/>
                      <a:pt x="1850" y="34638"/>
                    </a:cubicBezTo>
                    <a:lnTo>
                      <a:pt x="1850" y="9492"/>
                    </a:lnTo>
                    <a:cubicBezTo>
                      <a:pt x="1850" y="8999"/>
                      <a:pt x="1480" y="8752"/>
                      <a:pt x="1110" y="8752"/>
                    </a:cubicBezTo>
                    <a:cubicBezTo>
                      <a:pt x="741" y="8752"/>
                      <a:pt x="371" y="8999"/>
                      <a:pt x="371" y="9492"/>
                    </a:cubicBezTo>
                    <a:lnTo>
                      <a:pt x="371" y="34638"/>
                    </a:lnTo>
                    <a:cubicBezTo>
                      <a:pt x="371" y="37596"/>
                      <a:pt x="2713" y="40061"/>
                      <a:pt x="5671" y="40061"/>
                    </a:cubicBezTo>
                    <a:cubicBezTo>
                      <a:pt x="8629" y="40061"/>
                      <a:pt x="11095" y="37596"/>
                      <a:pt x="11095" y="34638"/>
                    </a:cubicBezTo>
                    <a:lnTo>
                      <a:pt x="1109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1" name="Google Shape;2841;p72"/>
              <p:cNvSpPr/>
              <p:nvPr/>
            </p:nvSpPr>
            <p:spPr>
              <a:xfrm>
                <a:off x="-3101607" y="1818974"/>
                <a:ext cx="237296" cy="847474"/>
              </a:xfrm>
              <a:custGeom>
                <a:avLst/>
                <a:gdLst/>
                <a:ahLst/>
                <a:cxnLst/>
                <a:rect l="l" t="t" r="r" b="b"/>
                <a:pathLst>
                  <a:path w="9492" h="33899" extrusionOk="0">
                    <a:moveTo>
                      <a:pt x="8505" y="1"/>
                    </a:moveTo>
                    <a:cubicBezTo>
                      <a:pt x="3821" y="1"/>
                      <a:pt x="0" y="3699"/>
                      <a:pt x="0" y="8383"/>
                    </a:cubicBezTo>
                    <a:lnTo>
                      <a:pt x="0" y="29215"/>
                    </a:lnTo>
                    <a:cubicBezTo>
                      <a:pt x="0" y="31803"/>
                      <a:pt x="2096" y="33899"/>
                      <a:pt x="4684" y="33899"/>
                    </a:cubicBezTo>
                    <a:cubicBezTo>
                      <a:pt x="7150" y="33899"/>
                      <a:pt x="9245" y="31803"/>
                      <a:pt x="9245" y="29215"/>
                    </a:cubicBezTo>
                    <a:lnTo>
                      <a:pt x="9245" y="9369"/>
                    </a:lnTo>
                    <a:cubicBezTo>
                      <a:pt x="9245" y="8876"/>
                      <a:pt x="8875" y="8629"/>
                      <a:pt x="8505" y="8629"/>
                    </a:cubicBezTo>
                    <a:cubicBezTo>
                      <a:pt x="8136" y="8629"/>
                      <a:pt x="7766" y="8876"/>
                      <a:pt x="7766" y="9369"/>
                    </a:cubicBezTo>
                    <a:lnTo>
                      <a:pt x="7766" y="29215"/>
                    </a:lnTo>
                    <a:cubicBezTo>
                      <a:pt x="7766" y="31248"/>
                      <a:pt x="6225" y="32265"/>
                      <a:pt x="4684" y="32265"/>
                    </a:cubicBezTo>
                    <a:cubicBezTo>
                      <a:pt x="3143" y="32265"/>
                      <a:pt x="1603" y="31248"/>
                      <a:pt x="1603" y="29215"/>
                    </a:cubicBezTo>
                    <a:lnTo>
                      <a:pt x="1603" y="8383"/>
                    </a:lnTo>
                    <a:cubicBezTo>
                      <a:pt x="1603" y="4562"/>
                      <a:pt x="4684" y="1480"/>
                      <a:pt x="8505" y="1480"/>
                    </a:cubicBezTo>
                    <a:cubicBezTo>
                      <a:pt x="9492" y="1480"/>
                      <a:pt x="9492" y="1"/>
                      <a:pt x="850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2" name="Google Shape;2842;p72"/>
              <p:cNvSpPr/>
              <p:nvPr/>
            </p:nvSpPr>
            <p:spPr>
              <a:xfrm>
                <a:off x="-2916710" y="1465500"/>
                <a:ext cx="1005410" cy="1083852"/>
              </a:xfrm>
              <a:custGeom>
                <a:avLst/>
                <a:gdLst/>
                <a:ahLst/>
                <a:cxnLst/>
                <a:rect l="l" t="t" r="r" b="b"/>
                <a:pathLst>
                  <a:path w="40217" h="43354" extrusionOk="0">
                    <a:moveTo>
                      <a:pt x="33489" y="0"/>
                    </a:moveTo>
                    <a:cubicBezTo>
                      <a:pt x="32376" y="0"/>
                      <a:pt x="31219" y="460"/>
                      <a:pt x="30200" y="1567"/>
                    </a:cubicBezTo>
                    <a:lnTo>
                      <a:pt x="17627" y="14140"/>
                    </a:lnTo>
                    <a:lnTo>
                      <a:pt x="1109" y="14140"/>
                    </a:lnTo>
                    <a:cubicBezTo>
                      <a:pt x="0" y="14140"/>
                      <a:pt x="0" y="15619"/>
                      <a:pt x="1109" y="15619"/>
                    </a:cubicBezTo>
                    <a:lnTo>
                      <a:pt x="18243" y="15619"/>
                    </a:lnTo>
                    <a:lnTo>
                      <a:pt x="31186" y="2676"/>
                    </a:lnTo>
                    <a:cubicBezTo>
                      <a:pt x="31802" y="2060"/>
                      <a:pt x="32604" y="1752"/>
                      <a:pt x="33405" y="1752"/>
                    </a:cubicBezTo>
                    <a:cubicBezTo>
                      <a:pt x="34206" y="1752"/>
                      <a:pt x="35007" y="2060"/>
                      <a:pt x="35624" y="2676"/>
                    </a:cubicBezTo>
                    <a:cubicBezTo>
                      <a:pt x="36856" y="3909"/>
                      <a:pt x="36856" y="5881"/>
                      <a:pt x="35624" y="6990"/>
                    </a:cubicBezTo>
                    <a:lnTo>
                      <a:pt x="18860" y="23878"/>
                    </a:lnTo>
                    <a:lnTo>
                      <a:pt x="18860" y="41874"/>
                    </a:lnTo>
                    <a:lnTo>
                      <a:pt x="1849" y="41874"/>
                    </a:lnTo>
                    <a:lnTo>
                      <a:pt x="1849" y="24124"/>
                    </a:lnTo>
                    <a:cubicBezTo>
                      <a:pt x="1849" y="23570"/>
                      <a:pt x="1479" y="23292"/>
                      <a:pt x="1109" y="23292"/>
                    </a:cubicBezTo>
                    <a:cubicBezTo>
                      <a:pt x="740" y="23292"/>
                      <a:pt x="370" y="23570"/>
                      <a:pt x="370" y="24124"/>
                    </a:cubicBezTo>
                    <a:lnTo>
                      <a:pt x="370" y="43354"/>
                    </a:lnTo>
                    <a:lnTo>
                      <a:pt x="20339" y="43354"/>
                    </a:lnTo>
                    <a:lnTo>
                      <a:pt x="20339" y="24494"/>
                    </a:lnTo>
                    <a:lnTo>
                      <a:pt x="36733" y="8100"/>
                    </a:lnTo>
                    <a:cubicBezTo>
                      <a:pt x="40216" y="4805"/>
                      <a:pt x="37085" y="0"/>
                      <a:pt x="3348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3" name="Google Shape;2843;p72"/>
              <p:cNvSpPr/>
              <p:nvPr/>
            </p:nvSpPr>
            <p:spPr>
              <a:xfrm>
                <a:off x="-2676394" y="1951500"/>
                <a:ext cx="36999" cy="462252"/>
              </a:xfrm>
              <a:custGeom>
                <a:avLst/>
                <a:gdLst/>
                <a:ahLst/>
                <a:cxnLst/>
                <a:rect l="l" t="t" r="r" b="b"/>
                <a:pathLst>
                  <a:path w="1480" h="18490" extrusionOk="0">
                    <a:moveTo>
                      <a:pt x="1" y="0"/>
                    </a:moveTo>
                    <a:lnTo>
                      <a:pt x="1" y="3082"/>
                    </a:lnTo>
                    <a:lnTo>
                      <a:pt x="1480" y="3082"/>
                    </a:lnTo>
                    <a:lnTo>
                      <a:pt x="1480" y="0"/>
                    </a:lnTo>
                    <a:close/>
                    <a:moveTo>
                      <a:pt x="1" y="7766"/>
                    </a:moveTo>
                    <a:lnTo>
                      <a:pt x="1" y="10847"/>
                    </a:lnTo>
                    <a:lnTo>
                      <a:pt x="1480" y="10847"/>
                    </a:lnTo>
                    <a:lnTo>
                      <a:pt x="1480" y="7766"/>
                    </a:lnTo>
                    <a:close/>
                    <a:moveTo>
                      <a:pt x="1" y="15408"/>
                    </a:moveTo>
                    <a:lnTo>
                      <a:pt x="1" y="18490"/>
                    </a:lnTo>
                    <a:lnTo>
                      <a:pt x="1480" y="18490"/>
                    </a:lnTo>
                    <a:lnTo>
                      <a:pt x="1480" y="1540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44" name="Google Shape;2844;p72"/>
            <p:cNvSpPr txBox="1"/>
            <p:nvPr/>
          </p:nvSpPr>
          <p:spPr>
            <a:xfrm>
              <a:off x="3464029" y="5456117"/>
              <a:ext cx="1551300" cy="68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buClr>
                  <a:schemeClr val="dk1"/>
                </a:buClr>
              </a:pPr>
              <a:r>
                <a:rPr lang="en-GB" sz="14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MOSTRANDO LAS USER JOURNEYS</a:t>
              </a:r>
            </a:p>
            <a:p>
              <a:pPr algn="ctr"/>
              <a:endParaRPr lang="en-GB" sz="1400" b="1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5" name="Google Shape;2845;p72"/>
            <p:cNvSpPr txBox="1"/>
            <p:nvPr/>
          </p:nvSpPr>
          <p:spPr>
            <a:xfrm>
              <a:off x="7302439" y="5540775"/>
              <a:ext cx="1551299" cy="68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 algn="ctr"/>
              <a:r>
                <a:rPr lang="en" sz="16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SECUENCIADOR</a:t>
              </a:r>
              <a:endParaRPr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6" name="Google Shape;2846;p72"/>
            <p:cNvSpPr txBox="1"/>
            <p:nvPr/>
          </p:nvSpPr>
          <p:spPr>
            <a:xfrm>
              <a:off x="5425004" y="3118008"/>
              <a:ext cx="1551300" cy="58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4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BRAINSTORMING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DE</a:t>
              </a:r>
              <a:r>
                <a:rPr lang="pt-BR" sz="14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LAS FEATURES</a:t>
              </a: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pt-BR" sz="1400" b="1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7" name="Google Shape;2847;p72"/>
            <p:cNvSpPr txBox="1"/>
            <p:nvPr/>
          </p:nvSpPr>
          <p:spPr>
            <a:xfrm>
              <a:off x="1691700" y="5280314"/>
              <a:ext cx="1551300" cy="82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s-ES" sz="14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4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ES – NO ES 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4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HACE – NO HACE</a:t>
              </a:r>
              <a:endParaRPr sz="14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8" name="Google Shape;2848;p72"/>
            <p:cNvSpPr/>
            <p:nvPr/>
          </p:nvSpPr>
          <p:spPr>
            <a:xfrm>
              <a:off x="2144225" y="4686300"/>
              <a:ext cx="669600" cy="6696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849" name="Google Shape;2849;p72"/>
            <p:cNvCxnSpPr>
              <a:cxnSpLocks/>
              <a:stCxn id="2848" idx="0"/>
              <a:endCxn id="2848" idx="2"/>
            </p:cNvCxnSpPr>
            <p:nvPr/>
          </p:nvCxnSpPr>
          <p:spPr>
            <a:xfrm>
              <a:off x="2479025" y="4686300"/>
              <a:ext cx="0" cy="6696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50" name="Google Shape;2850;p72"/>
            <p:cNvCxnSpPr>
              <a:cxnSpLocks/>
              <a:stCxn id="2848" idx="1"/>
              <a:endCxn id="2848" idx="3"/>
            </p:cNvCxnSpPr>
            <p:nvPr/>
          </p:nvCxnSpPr>
          <p:spPr>
            <a:xfrm>
              <a:off x="2144225" y="5021100"/>
              <a:ext cx="6696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851" name="Google Shape;2851;p72"/>
            <p:cNvSpPr txBox="1"/>
            <p:nvPr/>
          </p:nvSpPr>
          <p:spPr>
            <a:xfrm>
              <a:off x="3561700" y="3181601"/>
              <a:ext cx="1551300" cy="58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6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PERSONAS</a:t>
              </a:r>
              <a:endParaRPr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852" name="Google Shape;2852;p72"/>
            <p:cNvCxnSpPr/>
            <p:nvPr/>
          </p:nvCxnSpPr>
          <p:spPr>
            <a:xfrm>
              <a:off x="3826068" y="2188025"/>
              <a:ext cx="1028700" cy="10287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53" name="Google Shape;2853;p72"/>
            <p:cNvCxnSpPr/>
            <p:nvPr/>
          </p:nvCxnSpPr>
          <p:spPr>
            <a:xfrm flipH="1">
              <a:off x="3826068" y="2188025"/>
              <a:ext cx="1028700" cy="10287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854" name="Google Shape;2854;p72"/>
            <p:cNvSpPr/>
            <p:nvPr/>
          </p:nvSpPr>
          <p:spPr>
            <a:xfrm>
              <a:off x="3952564" y="2229940"/>
              <a:ext cx="769584" cy="811441"/>
            </a:xfrm>
            <a:custGeom>
              <a:avLst/>
              <a:gdLst/>
              <a:ahLst/>
              <a:cxnLst/>
              <a:rect l="l" t="t" r="r" b="b"/>
              <a:pathLst>
                <a:path w="15290" h="16120" extrusionOk="0">
                  <a:moveTo>
                    <a:pt x="7645" y="1"/>
                  </a:moveTo>
                  <a:lnTo>
                    <a:pt x="7303" y="25"/>
                  </a:lnTo>
                  <a:lnTo>
                    <a:pt x="7010" y="98"/>
                  </a:lnTo>
                  <a:lnTo>
                    <a:pt x="6766" y="172"/>
                  </a:lnTo>
                  <a:lnTo>
                    <a:pt x="6546" y="294"/>
                  </a:lnTo>
                  <a:lnTo>
                    <a:pt x="6351" y="391"/>
                  </a:lnTo>
                  <a:lnTo>
                    <a:pt x="6204" y="538"/>
                  </a:lnTo>
                  <a:lnTo>
                    <a:pt x="6058" y="660"/>
                  </a:lnTo>
                  <a:lnTo>
                    <a:pt x="5960" y="782"/>
                  </a:lnTo>
                  <a:lnTo>
                    <a:pt x="5569" y="856"/>
                  </a:lnTo>
                  <a:lnTo>
                    <a:pt x="5203" y="978"/>
                  </a:lnTo>
                  <a:lnTo>
                    <a:pt x="4885" y="1149"/>
                  </a:lnTo>
                  <a:lnTo>
                    <a:pt x="4617" y="1320"/>
                  </a:lnTo>
                  <a:lnTo>
                    <a:pt x="4372" y="1539"/>
                  </a:lnTo>
                  <a:lnTo>
                    <a:pt x="4177" y="1759"/>
                  </a:lnTo>
                  <a:lnTo>
                    <a:pt x="4030" y="2028"/>
                  </a:lnTo>
                  <a:lnTo>
                    <a:pt x="3908" y="2296"/>
                  </a:lnTo>
                  <a:lnTo>
                    <a:pt x="3811" y="2565"/>
                  </a:lnTo>
                  <a:lnTo>
                    <a:pt x="3737" y="2834"/>
                  </a:lnTo>
                  <a:lnTo>
                    <a:pt x="3689" y="3127"/>
                  </a:lnTo>
                  <a:lnTo>
                    <a:pt x="3640" y="3420"/>
                  </a:lnTo>
                  <a:lnTo>
                    <a:pt x="3640" y="3713"/>
                  </a:lnTo>
                  <a:lnTo>
                    <a:pt x="3640" y="3982"/>
                  </a:lnTo>
                  <a:lnTo>
                    <a:pt x="3689" y="4495"/>
                  </a:lnTo>
                  <a:lnTo>
                    <a:pt x="3689" y="4519"/>
                  </a:lnTo>
                  <a:lnTo>
                    <a:pt x="3566" y="4568"/>
                  </a:lnTo>
                  <a:lnTo>
                    <a:pt x="3469" y="4666"/>
                  </a:lnTo>
                  <a:lnTo>
                    <a:pt x="3395" y="4812"/>
                  </a:lnTo>
                  <a:lnTo>
                    <a:pt x="3322" y="4983"/>
                  </a:lnTo>
                  <a:lnTo>
                    <a:pt x="3273" y="5178"/>
                  </a:lnTo>
                  <a:lnTo>
                    <a:pt x="3249" y="5398"/>
                  </a:lnTo>
                  <a:lnTo>
                    <a:pt x="3224" y="5642"/>
                  </a:lnTo>
                  <a:lnTo>
                    <a:pt x="3249" y="5887"/>
                  </a:lnTo>
                  <a:lnTo>
                    <a:pt x="3298" y="6155"/>
                  </a:lnTo>
                  <a:lnTo>
                    <a:pt x="3347" y="6400"/>
                  </a:lnTo>
                  <a:lnTo>
                    <a:pt x="3444" y="6619"/>
                  </a:lnTo>
                  <a:lnTo>
                    <a:pt x="3542" y="6790"/>
                  </a:lnTo>
                  <a:lnTo>
                    <a:pt x="3640" y="6961"/>
                  </a:lnTo>
                  <a:lnTo>
                    <a:pt x="3762" y="7059"/>
                  </a:lnTo>
                  <a:lnTo>
                    <a:pt x="3884" y="7132"/>
                  </a:lnTo>
                  <a:lnTo>
                    <a:pt x="4030" y="7132"/>
                  </a:lnTo>
                  <a:lnTo>
                    <a:pt x="4104" y="7108"/>
                  </a:lnTo>
                  <a:lnTo>
                    <a:pt x="4275" y="7523"/>
                  </a:lnTo>
                  <a:lnTo>
                    <a:pt x="4494" y="7889"/>
                  </a:lnTo>
                  <a:lnTo>
                    <a:pt x="4714" y="8256"/>
                  </a:lnTo>
                  <a:lnTo>
                    <a:pt x="4983" y="8598"/>
                  </a:lnTo>
                  <a:lnTo>
                    <a:pt x="5252" y="8891"/>
                  </a:lnTo>
                  <a:lnTo>
                    <a:pt x="5545" y="9159"/>
                  </a:lnTo>
                  <a:lnTo>
                    <a:pt x="5862" y="9404"/>
                  </a:lnTo>
                  <a:lnTo>
                    <a:pt x="6180" y="9623"/>
                  </a:lnTo>
                  <a:lnTo>
                    <a:pt x="6180" y="10698"/>
                  </a:lnTo>
                  <a:lnTo>
                    <a:pt x="5667" y="10747"/>
                  </a:lnTo>
                  <a:lnTo>
                    <a:pt x="5081" y="10845"/>
                  </a:lnTo>
                  <a:lnTo>
                    <a:pt x="4519" y="10967"/>
                  </a:lnTo>
                  <a:lnTo>
                    <a:pt x="3957" y="11089"/>
                  </a:lnTo>
                  <a:lnTo>
                    <a:pt x="3420" y="11260"/>
                  </a:lnTo>
                  <a:lnTo>
                    <a:pt x="2931" y="11455"/>
                  </a:lnTo>
                  <a:lnTo>
                    <a:pt x="2467" y="11675"/>
                  </a:lnTo>
                  <a:lnTo>
                    <a:pt x="2028" y="11919"/>
                  </a:lnTo>
                  <a:lnTo>
                    <a:pt x="1637" y="12188"/>
                  </a:lnTo>
                  <a:lnTo>
                    <a:pt x="1271" y="12456"/>
                  </a:lnTo>
                  <a:lnTo>
                    <a:pt x="953" y="12774"/>
                  </a:lnTo>
                  <a:lnTo>
                    <a:pt x="684" y="13116"/>
                  </a:lnTo>
                  <a:lnTo>
                    <a:pt x="440" y="13458"/>
                  </a:lnTo>
                  <a:lnTo>
                    <a:pt x="269" y="13849"/>
                  </a:lnTo>
                  <a:lnTo>
                    <a:pt x="123" y="14239"/>
                  </a:lnTo>
                  <a:lnTo>
                    <a:pt x="49" y="14679"/>
                  </a:lnTo>
                  <a:lnTo>
                    <a:pt x="1" y="15119"/>
                  </a:lnTo>
                  <a:lnTo>
                    <a:pt x="49" y="15167"/>
                  </a:lnTo>
                  <a:lnTo>
                    <a:pt x="245" y="15265"/>
                  </a:lnTo>
                  <a:lnTo>
                    <a:pt x="416" y="15338"/>
                  </a:lnTo>
                  <a:lnTo>
                    <a:pt x="636" y="15436"/>
                  </a:lnTo>
                  <a:lnTo>
                    <a:pt x="904" y="15534"/>
                  </a:lnTo>
                  <a:lnTo>
                    <a:pt x="1271" y="15607"/>
                  </a:lnTo>
                  <a:lnTo>
                    <a:pt x="1710" y="15705"/>
                  </a:lnTo>
                  <a:lnTo>
                    <a:pt x="2223" y="15802"/>
                  </a:lnTo>
                  <a:lnTo>
                    <a:pt x="2834" y="15876"/>
                  </a:lnTo>
                  <a:lnTo>
                    <a:pt x="3566" y="15973"/>
                  </a:lnTo>
                  <a:lnTo>
                    <a:pt x="4397" y="16022"/>
                  </a:lnTo>
                  <a:lnTo>
                    <a:pt x="5325" y="16071"/>
                  </a:lnTo>
                  <a:lnTo>
                    <a:pt x="6399" y="16096"/>
                  </a:lnTo>
                  <a:lnTo>
                    <a:pt x="7621" y="16120"/>
                  </a:lnTo>
                  <a:lnTo>
                    <a:pt x="8817" y="16096"/>
                  </a:lnTo>
                  <a:lnTo>
                    <a:pt x="9892" y="16071"/>
                  </a:lnTo>
                  <a:lnTo>
                    <a:pt x="10844" y="16022"/>
                  </a:lnTo>
                  <a:lnTo>
                    <a:pt x="11675" y="15973"/>
                  </a:lnTo>
                  <a:lnTo>
                    <a:pt x="12408" y="15876"/>
                  </a:lnTo>
                  <a:lnTo>
                    <a:pt x="13018" y="15802"/>
                  </a:lnTo>
                  <a:lnTo>
                    <a:pt x="13555" y="15705"/>
                  </a:lnTo>
                  <a:lnTo>
                    <a:pt x="13995" y="15607"/>
                  </a:lnTo>
                  <a:lnTo>
                    <a:pt x="14361" y="15534"/>
                  </a:lnTo>
                  <a:lnTo>
                    <a:pt x="14654" y="15436"/>
                  </a:lnTo>
                  <a:lnTo>
                    <a:pt x="14874" y="15338"/>
                  </a:lnTo>
                  <a:lnTo>
                    <a:pt x="15045" y="15265"/>
                  </a:lnTo>
                  <a:lnTo>
                    <a:pt x="15216" y="15167"/>
                  </a:lnTo>
                  <a:lnTo>
                    <a:pt x="15289" y="15119"/>
                  </a:lnTo>
                  <a:lnTo>
                    <a:pt x="15241" y="14655"/>
                  </a:lnTo>
                  <a:lnTo>
                    <a:pt x="15167" y="14215"/>
                  </a:lnTo>
                  <a:lnTo>
                    <a:pt x="15045" y="13800"/>
                  </a:lnTo>
                  <a:lnTo>
                    <a:pt x="14874" y="13409"/>
                  </a:lnTo>
                  <a:lnTo>
                    <a:pt x="14630" y="13043"/>
                  </a:lnTo>
                  <a:lnTo>
                    <a:pt x="14361" y="12701"/>
                  </a:lnTo>
                  <a:lnTo>
                    <a:pt x="14044" y="12408"/>
                  </a:lnTo>
                  <a:lnTo>
                    <a:pt x="13678" y="12115"/>
                  </a:lnTo>
                  <a:lnTo>
                    <a:pt x="13287" y="11846"/>
                  </a:lnTo>
                  <a:lnTo>
                    <a:pt x="12847" y="11626"/>
                  </a:lnTo>
                  <a:lnTo>
                    <a:pt x="12359" y="11406"/>
                  </a:lnTo>
                  <a:lnTo>
                    <a:pt x="11846" y="11235"/>
                  </a:lnTo>
                  <a:lnTo>
                    <a:pt x="11284" y="11064"/>
                  </a:lnTo>
                  <a:lnTo>
                    <a:pt x="10698" y="10942"/>
                  </a:lnTo>
                  <a:lnTo>
                    <a:pt x="10063" y="10820"/>
                  </a:lnTo>
                  <a:lnTo>
                    <a:pt x="9428" y="10747"/>
                  </a:lnTo>
                  <a:lnTo>
                    <a:pt x="9110" y="10722"/>
                  </a:lnTo>
                  <a:lnTo>
                    <a:pt x="9110" y="9623"/>
                  </a:lnTo>
                  <a:lnTo>
                    <a:pt x="9428" y="9404"/>
                  </a:lnTo>
                  <a:lnTo>
                    <a:pt x="9745" y="9159"/>
                  </a:lnTo>
                  <a:lnTo>
                    <a:pt x="10039" y="8891"/>
                  </a:lnTo>
                  <a:lnTo>
                    <a:pt x="10332" y="8598"/>
                  </a:lnTo>
                  <a:lnTo>
                    <a:pt x="10576" y="8256"/>
                  </a:lnTo>
                  <a:lnTo>
                    <a:pt x="10796" y="7889"/>
                  </a:lnTo>
                  <a:lnTo>
                    <a:pt x="11015" y="7523"/>
                  </a:lnTo>
                  <a:lnTo>
                    <a:pt x="11186" y="7108"/>
                  </a:lnTo>
                  <a:lnTo>
                    <a:pt x="11260" y="7132"/>
                  </a:lnTo>
                  <a:lnTo>
                    <a:pt x="11406" y="7132"/>
                  </a:lnTo>
                  <a:lnTo>
                    <a:pt x="11528" y="7059"/>
                  </a:lnTo>
                  <a:lnTo>
                    <a:pt x="11650" y="6961"/>
                  </a:lnTo>
                  <a:lnTo>
                    <a:pt x="11748" y="6790"/>
                  </a:lnTo>
                  <a:lnTo>
                    <a:pt x="11846" y="6619"/>
                  </a:lnTo>
                  <a:lnTo>
                    <a:pt x="11944" y="6400"/>
                  </a:lnTo>
                  <a:lnTo>
                    <a:pt x="11992" y="6155"/>
                  </a:lnTo>
                  <a:lnTo>
                    <a:pt x="12041" y="5887"/>
                  </a:lnTo>
                  <a:lnTo>
                    <a:pt x="12066" y="5642"/>
                  </a:lnTo>
                  <a:lnTo>
                    <a:pt x="12041" y="5398"/>
                  </a:lnTo>
                  <a:lnTo>
                    <a:pt x="12017" y="5203"/>
                  </a:lnTo>
                  <a:lnTo>
                    <a:pt x="11968" y="5007"/>
                  </a:lnTo>
                  <a:lnTo>
                    <a:pt x="11919" y="4836"/>
                  </a:lnTo>
                  <a:lnTo>
                    <a:pt x="11846" y="4690"/>
                  </a:lnTo>
                  <a:lnTo>
                    <a:pt x="11748" y="4592"/>
                  </a:lnTo>
                  <a:lnTo>
                    <a:pt x="11626" y="4519"/>
                  </a:lnTo>
                  <a:lnTo>
                    <a:pt x="11699" y="4153"/>
                  </a:lnTo>
                  <a:lnTo>
                    <a:pt x="11724" y="3811"/>
                  </a:lnTo>
                  <a:lnTo>
                    <a:pt x="11724" y="3493"/>
                  </a:lnTo>
                  <a:lnTo>
                    <a:pt x="11724" y="3200"/>
                  </a:lnTo>
                  <a:lnTo>
                    <a:pt x="11699" y="2907"/>
                  </a:lnTo>
                  <a:lnTo>
                    <a:pt x="11650" y="2638"/>
                  </a:lnTo>
                  <a:lnTo>
                    <a:pt x="11577" y="2394"/>
                  </a:lnTo>
                  <a:lnTo>
                    <a:pt x="11504" y="2150"/>
                  </a:lnTo>
                  <a:lnTo>
                    <a:pt x="11406" y="1930"/>
                  </a:lnTo>
                  <a:lnTo>
                    <a:pt x="11309" y="1710"/>
                  </a:lnTo>
                  <a:lnTo>
                    <a:pt x="11186" y="1515"/>
                  </a:lnTo>
                  <a:lnTo>
                    <a:pt x="11040" y="1344"/>
                  </a:lnTo>
                  <a:lnTo>
                    <a:pt x="10893" y="1173"/>
                  </a:lnTo>
                  <a:lnTo>
                    <a:pt x="10747" y="1026"/>
                  </a:lnTo>
                  <a:lnTo>
                    <a:pt x="10429" y="758"/>
                  </a:lnTo>
                  <a:lnTo>
                    <a:pt x="10063" y="562"/>
                  </a:lnTo>
                  <a:lnTo>
                    <a:pt x="9697" y="367"/>
                  </a:lnTo>
                  <a:lnTo>
                    <a:pt x="9330" y="245"/>
                  </a:lnTo>
                  <a:lnTo>
                    <a:pt x="8964" y="147"/>
                  </a:lnTo>
                  <a:lnTo>
                    <a:pt x="8598" y="74"/>
                  </a:lnTo>
                  <a:lnTo>
                    <a:pt x="8256" y="25"/>
                  </a:lnTo>
                  <a:lnTo>
                    <a:pt x="7938" y="1"/>
                  </a:lnTo>
                  <a:close/>
                </a:path>
              </a:pathLst>
            </a:custGeom>
            <a:solidFill>
              <a:srgbClr val="FF7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72"/>
            <p:cNvSpPr txBox="1"/>
            <p:nvPr/>
          </p:nvSpPr>
          <p:spPr>
            <a:xfrm>
              <a:off x="5448658" y="5200037"/>
              <a:ext cx="1551300" cy="68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/>
              <a:r>
                <a:rPr lang="en-GB" sz="16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REVISIÓN TÉCNICA, UX Y DE NEGÓCIO</a:t>
              </a:r>
              <a:endParaRPr lang="en-GB" sz="1600" b="1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6" name="Google Shape;2856;p72"/>
            <p:cNvSpPr/>
            <p:nvPr/>
          </p:nvSpPr>
          <p:spPr>
            <a:xfrm>
              <a:off x="5990375" y="4611290"/>
              <a:ext cx="411000" cy="359700"/>
            </a:xfrm>
            <a:prstGeom prst="heart">
              <a:avLst/>
            </a:prstGeom>
            <a:solidFill>
              <a:srgbClr val="FF743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72"/>
            <p:cNvSpPr txBox="1"/>
            <p:nvPr/>
          </p:nvSpPr>
          <p:spPr>
            <a:xfrm>
              <a:off x="6421440" y="4645524"/>
              <a:ext cx="521400" cy="45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3000" dirty="0">
                  <a:latin typeface="Impact"/>
                  <a:ea typeface="Impact"/>
                  <a:cs typeface="Impact"/>
                  <a:sym typeface="Impact"/>
                </a:rPr>
                <a:t>$</a:t>
              </a:r>
              <a:endParaRPr sz="3000" dirty="0">
                <a:latin typeface="Impact"/>
                <a:ea typeface="Impact"/>
                <a:cs typeface="Impact"/>
                <a:sym typeface="Impact"/>
              </a:endParaRPr>
            </a:p>
          </p:txBody>
        </p:sp>
        <p:sp>
          <p:nvSpPr>
            <p:cNvPr id="2859" name="Google Shape;2859;p72"/>
            <p:cNvSpPr/>
            <p:nvPr/>
          </p:nvSpPr>
          <p:spPr>
            <a:xfrm>
              <a:off x="5664913" y="2113117"/>
              <a:ext cx="657220" cy="657181"/>
            </a:xfrm>
            <a:custGeom>
              <a:avLst/>
              <a:gdLst/>
              <a:ahLst/>
              <a:cxnLst/>
              <a:rect l="l" t="t" r="r" b="b"/>
              <a:pathLst>
                <a:path w="17000" h="16999" extrusionOk="0">
                  <a:moveTo>
                    <a:pt x="8769" y="5740"/>
                  </a:moveTo>
                  <a:lnTo>
                    <a:pt x="9037" y="5788"/>
                  </a:lnTo>
                  <a:lnTo>
                    <a:pt x="9282" y="5862"/>
                  </a:lnTo>
                  <a:lnTo>
                    <a:pt x="9550" y="5935"/>
                  </a:lnTo>
                  <a:lnTo>
                    <a:pt x="9794" y="6057"/>
                  </a:lnTo>
                  <a:lnTo>
                    <a:pt x="10014" y="6204"/>
                  </a:lnTo>
                  <a:lnTo>
                    <a:pt x="10234" y="6350"/>
                  </a:lnTo>
                  <a:lnTo>
                    <a:pt x="10454" y="6546"/>
                  </a:lnTo>
                  <a:lnTo>
                    <a:pt x="10649" y="6765"/>
                  </a:lnTo>
                  <a:lnTo>
                    <a:pt x="10796" y="6985"/>
                  </a:lnTo>
                  <a:lnTo>
                    <a:pt x="10942" y="7205"/>
                  </a:lnTo>
                  <a:lnTo>
                    <a:pt x="11064" y="7449"/>
                  </a:lnTo>
                  <a:lnTo>
                    <a:pt x="11138" y="7718"/>
                  </a:lnTo>
                  <a:lnTo>
                    <a:pt x="11211" y="7962"/>
                  </a:lnTo>
                  <a:lnTo>
                    <a:pt x="11260" y="8231"/>
                  </a:lnTo>
                  <a:lnTo>
                    <a:pt x="11260" y="8499"/>
                  </a:lnTo>
                  <a:lnTo>
                    <a:pt x="11260" y="8768"/>
                  </a:lnTo>
                  <a:lnTo>
                    <a:pt x="11211" y="9037"/>
                  </a:lnTo>
                  <a:lnTo>
                    <a:pt x="11138" y="9281"/>
                  </a:lnTo>
                  <a:lnTo>
                    <a:pt x="11064" y="9550"/>
                  </a:lnTo>
                  <a:lnTo>
                    <a:pt x="10942" y="9794"/>
                  </a:lnTo>
                  <a:lnTo>
                    <a:pt x="10796" y="10014"/>
                  </a:lnTo>
                  <a:lnTo>
                    <a:pt x="10649" y="10233"/>
                  </a:lnTo>
                  <a:lnTo>
                    <a:pt x="10454" y="10453"/>
                  </a:lnTo>
                  <a:lnTo>
                    <a:pt x="10234" y="10649"/>
                  </a:lnTo>
                  <a:lnTo>
                    <a:pt x="10014" y="10795"/>
                  </a:lnTo>
                  <a:lnTo>
                    <a:pt x="9794" y="10942"/>
                  </a:lnTo>
                  <a:lnTo>
                    <a:pt x="9550" y="11064"/>
                  </a:lnTo>
                  <a:lnTo>
                    <a:pt x="9282" y="11137"/>
                  </a:lnTo>
                  <a:lnTo>
                    <a:pt x="9037" y="11210"/>
                  </a:lnTo>
                  <a:lnTo>
                    <a:pt x="8769" y="11259"/>
                  </a:lnTo>
                  <a:lnTo>
                    <a:pt x="8231" y="11259"/>
                  </a:lnTo>
                  <a:lnTo>
                    <a:pt x="7963" y="11210"/>
                  </a:lnTo>
                  <a:lnTo>
                    <a:pt x="7719" y="11137"/>
                  </a:lnTo>
                  <a:lnTo>
                    <a:pt x="7450" y="11064"/>
                  </a:lnTo>
                  <a:lnTo>
                    <a:pt x="7206" y="10942"/>
                  </a:lnTo>
                  <a:lnTo>
                    <a:pt x="6986" y="10795"/>
                  </a:lnTo>
                  <a:lnTo>
                    <a:pt x="6766" y="10649"/>
                  </a:lnTo>
                  <a:lnTo>
                    <a:pt x="6546" y="10453"/>
                  </a:lnTo>
                  <a:lnTo>
                    <a:pt x="6351" y="10233"/>
                  </a:lnTo>
                  <a:lnTo>
                    <a:pt x="6204" y="10014"/>
                  </a:lnTo>
                  <a:lnTo>
                    <a:pt x="6058" y="9794"/>
                  </a:lnTo>
                  <a:lnTo>
                    <a:pt x="5936" y="9550"/>
                  </a:lnTo>
                  <a:lnTo>
                    <a:pt x="5862" y="9281"/>
                  </a:lnTo>
                  <a:lnTo>
                    <a:pt x="5789" y="9037"/>
                  </a:lnTo>
                  <a:lnTo>
                    <a:pt x="5740" y="8768"/>
                  </a:lnTo>
                  <a:lnTo>
                    <a:pt x="5740" y="8499"/>
                  </a:lnTo>
                  <a:lnTo>
                    <a:pt x="5740" y="8231"/>
                  </a:lnTo>
                  <a:lnTo>
                    <a:pt x="5789" y="7962"/>
                  </a:lnTo>
                  <a:lnTo>
                    <a:pt x="5862" y="7718"/>
                  </a:lnTo>
                  <a:lnTo>
                    <a:pt x="5936" y="7449"/>
                  </a:lnTo>
                  <a:lnTo>
                    <a:pt x="6058" y="7205"/>
                  </a:lnTo>
                  <a:lnTo>
                    <a:pt x="6204" y="6985"/>
                  </a:lnTo>
                  <a:lnTo>
                    <a:pt x="6351" y="6765"/>
                  </a:lnTo>
                  <a:lnTo>
                    <a:pt x="6546" y="6546"/>
                  </a:lnTo>
                  <a:lnTo>
                    <a:pt x="6766" y="6350"/>
                  </a:lnTo>
                  <a:lnTo>
                    <a:pt x="6986" y="6204"/>
                  </a:lnTo>
                  <a:lnTo>
                    <a:pt x="7206" y="6057"/>
                  </a:lnTo>
                  <a:lnTo>
                    <a:pt x="7450" y="5935"/>
                  </a:lnTo>
                  <a:lnTo>
                    <a:pt x="7719" y="5862"/>
                  </a:lnTo>
                  <a:lnTo>
                    <a:pt x="7963" y="5788"/>
                  </a:lnTo>
                  <a:lnTo>
                    <a:pt x="8231" y="5740"/>
                  </a:lnTo>
                  <a:close/>
                  <a:moveTo>
                    <a:pt x="7914" y="0"/>
                  </a:moveTo>
                  <a:lnTo>
                    <a:pt x="7743" y="25"/>
                  </a:lnTo>
                  <a:lnTo>
                    <a:pt x="7596" y="73"/>
                  </a:lnTo>
                  <a:lnTo>
                    <a:pt x="7474" y="147"/>
                  </a:lnTo>
                  <a:lnTo>
                    <a:pt x="7328" y="244"/>
                  </a:lnTo>
                  <a:lnTo>
                    <a:pt x="7230" y="342"/>
                  </a:lnTo>
                  <a:lnTo>
                    <a:pt x="7132" y="489"/>
                  </a:lnTo>
                  <a:lnTo>
                    <a:pt x="7084" y="635"/>
                  </a:lnTo>
                  <a:lnTo>
                    <a:pt x="7035" y="782"/>
                  </a:lnTo>
                  <a:lnTo>
                    <a:pt x="6839" y="2540"/>
                  </a:lnTo>
                  <a:lnTo>
                    <a:pt x="6497" y="2638"/>
                  </a:lnTo>
                  <a:lnTo>
                    <a:pt x="6131" y="2784"/>
                  </a:lnTo>
                  <a:lnTo>
                    <a:pt x="5789" y="2931"/>
                  </a:lnTo>
                  <a:lnTo>
                    <a:pt x="5447" y="3102"/>
                  </a:lnTo>
                  <a:lnTo>
                    <a:pt x="4079" y="2027"/>
                  </a:lnTo>
                  <a:lnTo>
                    <a:pt x="3933" y="1930"/>
                  </a:lnTo>
                  <a:lnTo>
                    <a:pt x="3786" y="1881"/>
                  </a:lnTo>
                  <a:lnTo>
                    <a:pt x="3640" y="1832"/>
                  </a:lnTo>
                  <a:lnTo>
                    <a:pt x="3493" y="1832"/>
                  </a:lnTo>
                  <a:lnTo>
                    <a:pt x="3322" y="1856"/>
                  </a:lnTo>
                  <a:lnTo>
                    <a:pt x="3176" y="1905"/>
                  </a:lnTo>
                  <a:lnTo>
                    <a:pt x="3029" y="1978"/>
                  </a:lnTo>
                  <a:lnTo>
                    <a:pt x="2907" y="2076"/>
                  </a:lnTo>
                  <a:lnTo>
                    <a:pt x="2077" y="2907"/>
                  </a:lnTo>
                  <a:lnTo>
                    <a:pt x="1979" y="3029"/>
                  </a:lnTo>
                  <a:lnTo>
                    <a:pt x="1906" y="3175"/>
                  </a:lnTo>
                  <a:lnTo>
                    <a:pt x="1857" y="3322"/>
                  </a:lnTo>
                  <a:lnTo>
                    <a:pt x="1833" y="3493"/>
                  </a:lnTo>
                  <a:lnTo>
                    <a:pt x="1833" y="3639"/>
                  </a:lnTo>
                  <a:lnTo>
                    <a:pt x="1881" y="3786"/>
                  </a:lnTo>
                  <a:lnTo>
                    <a:pt x="1930" y="3932"/>
                  </a:lnTo>
                  <a:lnTo>
                    <a:pt x="2028" y="4079"/>
                  </a:lnTo>
                  <a:lnTo>
                    <a:pt x="3103" y="5447"/>
                  </a:lnTo>
                  <a:lnTo>
                    <a:pt x="2932" y="5788"/>
                  </a:lnTo>
                  <a:lnTo>
                    <a:pt x="2785" y="6130"/>
                  </a:lnTo>
                  <a:lnTo>
                    <a:pt x="2639" y="6497"/>
                  </a:lnTo>
                  <a:lnTo>
                    <a:pt x="2541" y="6839"/>
                  </a:lnTo>
                  <a:lnTo>
                    <a:pt x="782" y="7034"/>
                  </a:lnTo>
                  <a:lnTo>
                    <a:pt x="636" y="7083"/>
                  </a:lnTo>
                  <a:lnTo>
                    <a:pt x="489" y="7132"/>
                  </a:lnTo>
                  <a:lnTo>
                    <a:pt x="343" y="7229"/>
                  </a:lnTo>
                  <a:lnTo>
                    <a:pt x="245" y="7327"/>
                  </a:lnTo>
                  <a:lnTo>
                    <a:pt x="147" y="7474"/>
                  </a:lnTo>
                  <a:lnTo>
                    <a:pt x="74" y="7596"/>
                  </a:lnTo>
                  <a:lnTo>
                    <a:pt x="25" y="7742"/>
                  </a:lnTo>
                  <a:lnTo>
                    <a:pt x="1" y="7913"/>
                  </a:lnTo>
                  <a:lnTo>
                    <a:pt x="1" y="9086"/>
                  </a:lnTo>
                  <a:lnTo>
                    <a:pt x="25" y="9257"/>
                  </a:lnTo>
                  <a:lnTo>
                    <a:pt x="74" y="9403"/>
                  </a:lnTo>
                  <a:lnTo>
                    <a:pt x="147" y="9525"/>
                  </a:lnTo>
                  <a:lnTo>
                    <a:pt x="245" y="9672"/>
                  </a:lnTo>
                  <a:lnTo>
                    <a:pt x="343" y="9769"/>
                  </a:lnTo>
                  <a:lnTo>
                    <a:pt x="489" y="9867"/>
                  </a:lnTo>
                  <a:lnTo>
                    <a:pt x="636" y="9916"/>
                  </a:lnTo>
                  <a:lnTo>
                    <a:pt x="782" y="9965"/>
                  </a:lnTo>
                  <a:lnTo>
                    <a:pt x="2541" y="10160"/>
                  </a:lnTo>
                  <a:lnTo>
                    <a:pt x="2639" y="10502"/>
                  </a:lnTo>
                  <a:lnTo>
                    <a:pt x="2785" y="10868"/>
                  </a:lnTo>
                  <a:lnTo>
                    <a:pt x="2932" y="11210"/>
                  </a:lnTo>
                  <a:lnTo>
                    <a:pt x="3103" y="11552"/>
                  </a:lnTo>
                  <a:lnTo>
                    <a:pt x="2028" y="12920"/>
                  </a:lnTo>
                  <a:lnTo>
                    <a:pt x="1930" y="13067"/>
                  </a:lnTo>
                  <a:lnTo>
                    <a:pt x="1881" y="13213"/>
                  </a:lnTo>
                  <a:lnTo>
                    <a:pt x="1833" y="13360"/>
                  </a:lnTo>
                  <a:lnTo>
                    <a:pt x="1833" y="13506"/>
                  </a:lnTo>
                  <a:lnTo>
                    <a:pt x="1857" y="13677"/>
                  </a:lnTo>
                  <a:lnTo>
                    <a:pt x="1906" y="13824"/>
                  </a:lnTo>
                  <a:lnTo>
                    <a:pt x="1979" y="13970"/>
                  </a:lnTo>
                  <a:lnTo>
                    <a:pt x="2077" y="14092"/>
                  </a:lnTo>
                  <a:lnTo>
                    <a:pt x="2907" y="14923"/>
                  </a:lnTo>
                  <a:lnTo>
                    <a:pt x="3029" y="15020"/>
                  </a:lnTo>
                  <a:lnTo>
                    <a:pt x="3176" y="15094"/>
                  </a:lnTo>
                  <a:lnTo>
                    <a:pt x="3322" y="15142"/>
                  </a:lnTo>
                  <a:lnTo>
                    <a:pt x="3493" y="15167"/>
                  </a:lnTo>
                  <a:lnTo>
                    <a:pt x="3640" y="15167"/>
                  </a:lnTo>
                  <a:lnTo>
                    <a:pt x="3786" y="15118"/>
                  </a:lnTo>
                  <a:lnTo>
                    <a:pt x="3933" y="15069"/>
                  </a:lnTo>
                  <a:lnTo>
                    <a:pt x="4079" y="14996"/>
                  </a:lnTo>
                  <a:lnTo>
                    <a:pt x="5447" y="13897"/>
                  </a:lnTo>
                  <a:lnTo>
                    <a:pt x="5789" y="14068"/>
                  </a:lnTo>
                  <a:lnTo>
                    <a:pt x="6131" y="14214"/>
                  </a:lnTo>
                  <a:lnTo>
                    <a:pt x="6497" y="14361"/>
                  </a:lnTo>
                  <a:lnTo>
                    <a:pt x="6839" y="14459"/>
                  </a:lnTo>
                  <a:lnTo>
                    <a:pt x="7035" y="16217"/>
                  </a:lnTo>
                  <a:lnTo>
                    <a:pt x="7084" y="16364"/>
                  </a:lnTo>
                  <a:lnTo>
                    <a:pt x="7132" y="16510"/>
                  </a:lnTo>
                  <a:lnTo>
                    <a:pt x="7230" y="16657"/>
                  </a:lnTo>
                  <a:lnTo>
                    <a:pt x="7328" y="16754"/>
                  </a:lnTo>
                  <a:lnTo>
                    <a:pt x="7474" y="16852"/>
                  </a:lnTo>
                  <a:lnTo>
                    <a:pt x="7596" y="16925"/>
                  </a:lnTo>
                  <a:lnTo>
                    <a:pt x="7743" y="16974"/>
                  </a:lnTo>
                  <a:lnTo>
                    <a:pt x="7914" y="16999"/>
                  </a:lnTo>
                  <a:lnTo>
                    <a:pt x="9086" y="16999"/>
                  </a:lnTo>
                  <a:lnTo>
                    <a:pt x="9257" y="16974"/>
                  </a:lnTo>
                  <a:lnTo>
                    <a:pt x="9404" y="16925"/>
                  </a:lnTo>
                  <a:lnTo>
                    <a:pt x="9526" y="16852"/>
                  </a:lnTo>
                  <a:lnTo>
                    <a:pt x="9672" y="16754"/>
                  </a:lnTo>
                  <a:lnTo>
                    <a:pt x="9770" y="16657"/>
                  </a:lnTo>
                  <a:lnTo>
                    <a:pt x="9868" y="16510"/>
                  </a:lnTo>
                  <a:lnTo>
                    <a:pt x="9917" y="16364"/>
                  </a:lnTo>
                  <a:lnTo>
                    <a:pt x="9965" y="16217"/>
                  </a:lnTo>
                  <a:lnTo>
                    <a:pt x="10161" y="14459"/>
                  </a:lnTo>
                  <a:lnTo>
                    <a:pt x="10503" y="14361"/>
                  </a:lnTo>
                  <a:lnTo>
                    <a:pt x="10869" y="14214"/>
                  </a:lnTo>
                  <a:lnTo>
                    <a:pt x="11211" y="14068"/>
                  </a:lnTo>
                  <a:lnTo>
                    <a:pt x="11553" y="13897"/>
                  </a:lnTo>
                  <a:lnTo>
                    <a:pt x="12921" y="14996"/>
                  </a:lnTo>
                  <a:lnTo>
                    <a:pt x="13067" y="15069"/>
                  </a:lnTo>
                  <a:lnTo>
                    <a:pt x="13214" y="15118"/>
                  </a:lnTo>
                  <a:lnTo>
                    <a:pt x="13360" y="15167"/>
                  </a:lnTo>
                  <a:lnTo>
                    <a:pt x="13507" y="15167"/>
                  </a:lnTo>
                  <a:lnTo>
                    <a:pt x="13678" y="15142"/>
                  </a:lnTo>
                  <a:lnTo>
                    <a:pt x="13824" y="15094"/>
                  </a:lnTo>
                  <a:lnTo>
                    <a:pt x="13971" y="15020"/>
                  </a:lnTo>
                  <a:lnTo>
                    <a:pt x="14093" y="14923"/>
                  </a:lnTo>
                  <a:lnTo>
                    <a:pt x="14923" y="14092"/>
                  </a:lnTo>
                  <a:lnTo>
                    <a:pt x="15021" y="13970"/>
                  </a:lnTo>
                  <a:lnTo>
                    <a:pt x="15094" y="13824"/>
                  </a:lnTo>
                  <a:lnTo>
                    <a:pt x="15143" y="13677"/>
                  </a:lnTo>
                  <a:lnTo>
                    <a:pt x="15168" y="13506"/>
                  </a:lnTo>
                  <a:lnTo>
                    <a:pt x="15168" y="13360"/>
                  </a:lnTo>
                  <a:lnTo>
                    <a:pt x="15119" y="13213"/>
                  </a:lnTo>
                  <a:lnTo>
                    <a:pt x="15070" y="13067"/>
                  </a:lnTo>
                  <a:lnTo>
                    <a:pt x="14997" y="12920"/>
                  </a:lnTo>
                  <a:lnTo>
                    <a:pt x="13898" y="11552"/>
                  </a:lnTo>
                  <a:lnTo>
                    <a:pt x="14068" y="11210"/>
                  </a:lnTo>
                  <a:lnTo>
                    <a:pt x="14215" y="10868"/>
                  </a:lnTo>
                  <a:lnTo>
                    <a:pt x="14362" y="10502"/>
                  </a:lnTo>
                  <a:lnTo>
                    <a:pt x="14459" y="10160"/>
                  </a:lnTo>
                  <a:lnTo>
                    <a:pt x="16218" y="9965"/>
                  </a:lnTo>
                  <a:lnTo>
                    <a:pt x="16364" y="9916"/>
                  </a:lnTo>
                  <a:lnTo>
                    <a:pt x="16511" y="9867"/>
                  </a:lnTo>
                  <a:lnTo>
                    <a:pt x="16657" y="9769"/>
                  </a:lnTo>
                  <a:lnTo>
                    <a:pt x="16755" y="9672"/>
                  </a:lnTo>
                  <a:lnTo>
                    <a:pt x="16853" y="9525"/>
                  </a:lnTo>
                  <a:lnTo>
                    <a:pt x="16926" y="9403"/>
                  </a:lnTo>
                  <a:lnTo>
                    <a:pt x="16975" y="9257"/>
                  </a:lnTo>
                  <a:lnTo>
                    <a:pt x="16999" y="9086"/>
                  </a:lnTo>
                  <a:lnTo>
                    <a:pt x="16999" y="7913"/>
                  </a:lnTo>
                  <a:lnTo>
                    <a:pt x="16975" y="7742"/>
                  </a:lnTo>
                  <a:lnTo>
                    <a:pt x="16926" y="7596"/>
                  </a:lnTo>
                  <a:lnTo>
                    <a:pt x="16853" y="7474"/>
                  </a:lnTo>
                  <a:lnTo>
                    <a:pt x="16755" y="7327"/>
                  </a:lnTo>
                  <a:lnTo>
                    <a:pt x="16657" y="7229"/>
                  </a:lnTo>
                  <a:lnTo>
                    <a:pt x="16511" y="7132"/>
                  </a:lnTo>
                  <a:lnTo>
                    <a:pt x="16364" y="7083"/>
                  </a:lnTo>
                  <a:lnTo>
                    <a:pt x="16218" y="7034"/>
                  </a:lnTo>
                  <a:lnTo>
                    <a:pt x="14459" y="6839"/>
                  </a:lnTo>
                  <a:lnTo>
                    <a:pt x="14362" y="6497"/>
                  </a:lnTo>
                  <a:lnTo>
                    <a:pt x="14215" y="6130"/>
                  </a:lnTo>
                  <a:lnTo>
                    <a:pt x="14068" y="5788"/>
                  </a:lnTo>
                  <a:lnTo>
                    <a:pt x="13898" y="5447"/>
                  </a:lnTo>
                  <a:lnTo>
                    <a:pt x="14997" y="4079"/>
                  </a:lnTo>
                  <a:lnTo>
                    <a:pt x="15070" y="3932"/>
                  </a:lnTo>
                  <a:lnTo>
                    <a:pt x="15119" y="3786"/>
                  </a:lnTo>
                  <a:lnTo>
                    <a:pt x="15168" y="3639"/>
                  </a:lnTo>
                  <a:lnTo>
                    <a:pt x="15168" y="3493"/>
                  </a:lnTo>
                  <a:lnTo>
                    <a:pt x="15143" y="3322"/>
                  </a:lnTo>
                  <a:lnTo>
                    <a:pt x="15094" y="3175"/>
                  </a:lnTo>
                  <a:lnTo>
                    <a:pt x="15021" y="3029"/>
                  </a:lnTo>
                  <a:lnTo>
                    <a:pt x="14923" y="2907"/>
                  </a:lnTo>
                  <a:lnTo>
                    <a:pt x="14093" y="2076"/>
                  </a:lnTo>
                  <a:lnTo>
                    <a:pt x="13971" y="1978"/>
                  </a:lnTo>
                  <a:lnTo>
                    <a:pt x="13824" y="1905"/>
                  </a:lnTo>
                  <a:lnTo>
                    <a:pt x="13678" y="1856"/>
                  </a:lnTo>
                  <a:lnTo>
                    <a:pt x="13507" y="1832"/>
                  </a:lnTo>
                  <a:lnTo>
                    <a:pt x="13360" y="1832"/>
                  </a:lnTo>
                  <a:lnTo>
                    <a:pt x="13214" y="1881"/>
                  </a:lnTo>
                  <a:lnTo>
                    <a:pt x="13067" y="1930"/>
                  </a:lnTo>
                  <a:lnTo>
                    <a:pt x="12921" y="2027"/>
                  </a:lnTo>
                  <a:lnTo>
                    <a:pt x="11553" y="3102"/>
                  </a:lnTo>
                  <a:lnTo>
                    <a:pt x="11211" y="2931"/>
                  </a:lnTo>
                  <a:lnTo>
                    <a:pt x="10869" y="2784"/>
                  </a:lnTo>
                  <a:lnTo>
                    <a:pt x="10503" y="2638"/>
                  </a:lnTo>
                  <a:lnTo>
                    <a:pt x="10161" y="2540"/>
                  </a:lnTo>
                  <a:lnTo>
                    <a:pt x="9965" y="782"/>
                  </a:lnTo>
                  <a:lnTo>
                    <a:pt x="9917" y="635"/>
                  </a:lnTo>
                  <a:lnTo>
                    <a:pt x="9868" y="489"/>
                  </a:lnTo>
                  <a:lnTo>
                    <a:pt x="9770" y="342"/>
                  </a:lnTo>
                  <a:lnTo>
                    <a:pt x="9672" y="244"/>
                  </a:lnTo>
                  <a:lnTo>
                    <a:pt x="9526" y="147"/>
                  </a:lnTo>
                  <a:lnTo>
                    <a:pt x="9404" y="73"/>
                  </a:lnTo>
                  <a:lnTo>
                    <a:pt x="9257" y="25"/>
                  </a:lnTo>
                  <a:lnTo>
                    <a:pt x="9086" y="0"/>
                  </a:lnTo>
                  <a:close/>
                </a:path>
              </a:pathLst>
            </a:custGeom>
            <a:solidFill>
              <a:srgbClr val="FF743D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72"/>
            <p:cNvSpPr/>
            <p:nvPr/>
          </p:nvSpPr>
          <p:spPr>
            <a:xfrm rot="20406266">
              <a:off x="6288205" y="2100484"/>
              <a:ext cx="323208" cy="323189"/>
            </a:xfrm>
            <a:custGeom>
              <a:avLst/>
              <a:gdLst/>
              <a:ahLst/>
              <a:cxnLst/>
              <a:rect l="l" t="t" r="r" b="b"/>
              <a:pathLst>
                <a:path w="17000" h="16999" extrusionOk="0">
                  <a:moveTo>
                    <a:pt x="8769" y="5740"/>
                  </a:moveTo>
                  <a:lnTo>
                    <a:pt x="9037" y="5788"/>
                  </a:lnTo>
                  <a:lnTo>
                    <a:pt x="9282" y="5862"/>
                  </a:lnTo>
                  <a:lnTo>
                    <a:pt x="9550" y="5935"/>
                  </a:lnTo>
                  <a:lnTo>
                    <a:pt x="9794" y="6057"/>
                  </a:lnTo>
                  <a:lnTo>
                    <a:pt x="10014" y="6204"/>
                  </a:lnTo>
                  <a:lnTo>
                    <a:pt x="10234" y="6350"/>
                  </a:lnTo>
                  <a:lnTo>
                    <a:pt x="10454" y="6546"/>
                  </a:lnTo>
                  <a:lnTo>
                    <a:pt x="10649" y="6765"/>
                  </a:lnTo>
                  <a:lnTo>
                    <a:pt x="10796" y="6985"/>
                  </a:lnTo>
                  <a:lnTo>
                    <a:pt x="10942" y="7205"/>
                  </a:lnTo>
                  <a:lnTo>
                    <a:pt x="11064" y="7449"/>
                  </a:lnTo>
                  <a:lnTo>
                    <a:pt x="11138" y="7718"/>
                  </a:lnTo>
                  <a:lnTo>
                    <a:pt x="11211" y="7962"/>
                  </a:lnTo>
                  <a:lnTo>
                    <a:pt x="11260" y="8231"/>
                  </a:lnTo>
                  <a:lnTo>
                    <a:pt x="11260" y="8499"/>
                  </a:lnTo>
                  <a:lnTo>
                    <a:pt x="11260" y="8768"/>
                  </a:lnTo>
                  <a:lnTo>
                    <a:pt x="11211" y="9037"/>
                  </a:lnTo>
                  <a:lnTo>
                    <a:pt x="11138" y="9281"/>
                  </a:lnTo>
                  <a:lnTo>
                    <a:pt x="11064" y="9550"/>
                  </a:lnTo>
                  <a:lnTo>
                    <a:pt x="10942" y="9794"/>
                  </a:lnTo>
                  <a:lnTo>
                    <a:pt x="10796" y="10014"/>
                  </a:lnTo>
                  <a:lnTo>
                    <a:pt x="10649" y="10233"/>
                  </a:lnTo>
                  <a:lnTo>
                    <a:pt x="10454" y="10453"/>
                  </a:lnTo>
                  <a:lnTo>
                    <a:pt x="10234" y="10649"/>
                  </a:lnTo>
                  <a:lnTo>
                    <a:pt x="10014" y="10795"/>
                  </a:lnTo>
                  <a:lnTo>
                    <a:pt x="9794" y="10942"/>
                  </a:lnTo>
                  <a:lnTo>
                    <a:pt x="9550" y="11064"/>
                  </a:lnTo>
                  <a:lnTo>
                    <a:pt x="9282" y="11137"/>
                  </a:lnTo>
                  <a:lnTo>
                    <a:pt x="9037" y="11210"/>
                  </a:lnTo>
                  <a:lnTo>
                    <a:pt x="8769" y="11259"/>
                  </a:lnTo>
                  <a:lnTo>
                    <a:pt x="8231" y="11259"/>
                  </a:lnTo>
                  <a:lnTo>
                    <a:pt x="7963" y="11210"/>
                  </a:lnTo>
                  <a:lnTo>
                    <a:pt x="7719" y="11137"/>
                  </a:lnTo>
                  <a:lnTo>
                    <a:pt x="7450" y="11064"/>
                  </a:lnTo>
                  <a:lnTo>
                    <a:pt x="7206" y="10942"/>
                  </a:lnTo>
                  <a:lnTo>
                    <a:pt x="6986" y="10795"/>
                  </a:lnTo>
                  <a:lnTo>
                    <a:pt x="6766" y="10649"/>
                  </a:lnTo>
                  <a:lnTo>
                    <a:pt x="6546" y="10453"/>
                  </a:lnTo>
                  <a:lnTo>
                    <a:pt x="6351" y="10233"/>
                  </a:lnTo>
                  <a:lnTo>
                    <a:pt x="6204" y="10014"/>
                  </a:lnTo>
                  <a:lnTo>
                    <a:pt x="6058" y="9794"/>
                  </a:lnTo>
                  <a:lnTo>
                    <a:pt x="5936" y="9550"/>
                  </a:lnTo>
                  <a:lnTo>
                    <a:pt x="5862" y="9281"/>
                  </a:lnTo>
                  <a:lnTo>
                    <a:pt x="5789" y="9037"/>
                  </a:lnTo>
                  <a:lnTo>
                    <a:pt x="5740" y="8768"/>
                  </a:lnTo>
                  <a:lnTo>
                    <a:pt x="5740" y="8499"/>
                  </a:lnTo>
                  <a:lnTo>
                    <a:pt x="5740" y="8231"/>
                  </a:lnTo>
                  <a:lnTo>
                    <a:pt x="5789" y="7962"/>
                  </a:lnTo>
                  <a:lnTo>
                    <a:pt x="5862" y="7718"/>
                  </a:lnTo>
                  <a:lnTo>
                    <a:pt x="5936" y="7449"/>
                  </a:lnTo>
                  <a:lnTo>
                    <a:pt x="6058" y="7205"/>
                  </a:lnTo>
                  <a:lnTo>
                    <a:pt x="6204" y="6985"/>
                  </a:lnTo>
                  <a:lnTo>
                    <a:pt x="6351" y="6765"/>
                  </a:lnTo>
                  <a:lnTo>
                    <a:pt x="6546" y="6546"/>
                  </a:lnTo>
                  <a:lnTo>
                    <a:pt x="6766" y="6350"/>
                  </a:lnTo>
                  <a:lnTo>
                    <a:pt x="6986" y="6204"/>
                  </a:lnTo>
                  <a:lnTo>
                    <a:pt x="7206" y="6057"/>
                  </a:lnTo>
                  <a:lnTo>
                    <a:pt x="7450" y="5935"/>
                  </a:lnTo>
                  <a:lnTo>
                    <a:pt x="7719" y="5862"/>
                  </a:lnTo>
                  <a:lnTo>
                    <a:pt x="7963" y="5788"/>
                  </a:lnTo>
                  <a:lnTo>
                    <a:pt x="8231" y="5740"/>
                  </a:lnTo>
                  <a:close/>
                  <a:moveTo>
                    <a:pt x="7914" y="0"/>
                  </a:moveTo>
                  <a:lnTo>
                    <a:pt x="7743" y="25"/>
                  </a:lnTo>
                  <a:lnTo>
                    <a:pt x="7596" y="73"/>
                  </a:lnTo>
                  <a:lnTo>
                    <a:pt x="7474" y="147"/>
                  </a:lnTo>
                  <a:lnTo>
                    <a:pt x="7328" y="244"/>
                  </a:lnTo>
                  <a:lnTo>
                    <a:pt x="7230" y="342"/>
                  </a:lnTo>
                  <a:lnTo>
                    <a:pt x="7132" y="489"/>
                  </a:lnTo>
                  <a:lnTo>
                    <a:pt x="7084" y="635"/>
                  </a:lnTo>
                  <a:lnTo>
                    <a:pt x="7035" y="782"/>
                  </a:lnTo>
                  <a:lnTo>
                    <a:pt x="6839" y="2540"/>
                  </a:lnTo>
                  <a:lnTo>
                    <a:pt x="6497" y="2638"/>
                  </a:lnTo>
                  <a:lnTo>
                    <a:pt x="6131" y="2784"/>
                  </a:lnTo>
                  <a:lnTo>
                    <a:pt x="5789" y="2931"/>
                  </a:lnTo>
                  <a:lnTo>
                    <a:pt x="5447" y="3102"/>
                  </a:lnTo>
                  <a:lnTo>
                    <a:pt x="4079" y="2027"/>
                  </a:lnTo>
                  <a:lnTo>
                    <a:pt x="3933" y="1930"/>
                  </a:lnTo>
                  <a:lnTo>
                    <a:pt x="3786" y="1881"/>
                  </a:lnTo>
                  <a:lnTo>
                    <a:pt x="3640" y="1832"/>
                  </a:lnTo>
                  <a:lnTo>
                    <a:pt x="3493" y="1832"/>
                  </a:lnTo>
                  <a:lnTo>
                    <a:pt x="3322" y="1856"/>
                  </a:lnTo>
                  <a:lnTo>
                    <a:pt x="3176" y="1905"/>
                  </a:lnTo>
                  <a:lnTo>
                    <a:pt x="3029" y="1978"/>
                  </a:lnTo>
                  <a:lnTo>
                    <a:pt x="2907" y="2076"/>
                  </a:lnTo>
                  <a:lnTo>
                    <a:pt x="2077" y="2907"/>
                  </a:lnTo>
                  <a:lnTo>
                    <a:pt x="1979" y="3029"/>
                  </a:lnTo>
                  <a:lnTo>
                    <a:pt x="1906" y="3175"/>
                  </a:lnTo>
                  <a:lnTo>
                    <a:pt x="1857" y="3322"/>
                  </a:lnTo>
                  <a:lnTo>
                    <a:pt x="1833" y="3493"/>
                  </a:lnTo>
                  <a:lnTo>
                    <a:pt x="1833" y="3639"/>
                  </a:lnTo>
                  <a:lnTo>
                    <a:pt x="1881" y="3786"/>
                  </a:lnTo>
                  <a:lnTo>
                    <a:pt x="1930" y="3932"/>
                  </a:lnTo>
                  <a:lnTo>
                    <a:pt x="2028" y="4079"/>
                  </a:lnTo>
                  <a:lnTo>
                    <a:pt x="3103" y="5447"/>
                  </a:lnTo>
                  <a:lnTo>
                    <a:pt x="2932" y="5788"/>
                  </a:lnTo>
                  <a:lnTo>
                    <a:pt x="2785" y="6130"/>
                  </a:lnTo>
                  <a:lnTo>
                    <a:pt x="2639" y="6497"/>
                  </a:lnTo>
                  <a:lnTo>
                    <a:pt x="2541" y="6839"/>
                  </a:lnTo>
                  <a:lnTo>
                    <a:pt x="782" y="7034"/>
                  </a:lnTo>
                  <a:lnTo>
                    <a:pt x="636" y="7083"/>
                  </a:lnTo>
                  <a:lnTo>
                    <a:pt x="489" y="7132"/>
                  </a:lnTo>
                  <a:lnTo>
                    <a:pt x="343" y="7229"/>
                  </a:lnTo>
                  <a:lnTo>
                    <a:pt x="245" y="7327"/>
                  </a:lnTo>
                  <a:lnTo>
                    <a:pt x="147" y="7474"/>
                  </a:lnTo>
                  <a:lnTo>
                    <a:pt x="74" y="7596"/>
                  </a:lnTo>
                  <a:lnTo>
                    <a:pt x="25" y="7742"/>
                  </a:lnTo>
                  <a:lnTo>
                    <a:pt x="1" y="7913"/>
                  </a:lnTo>
                  <a:lnTo>
                    <a:pt x="1" y="9086"/>
                  </a:lnTo>
                  <a:lnTo>
                    <a:pt x="25" y="9257"/>
                  </a:lnTo>
                  <a:lnTo>
                    <a:pt x="74" y="9403"/>
                  </a:lnTo>
                  <a:lnTo>
                    <a:pt x="147" y="9525"/>
                  </a:lnTo>
                  <a:lnTo>
                    <a:pt x="245" y="9672"/>
                  </a:lnTo>
                  <a:lnTo>
                    <a:pt x="343" y="9769"/>
                  </a:lnTo>
                  <a:lnTo>
                    <a:pt x="489" y="9867"/>
                  </a:lnTo>
                  <a:lnTo>
                    <a:pt x="636" y="9916"/>
                  </a:lnTo>
                  <a:lnTo>
                    <a:pt x="782" y="9965"/>
                  </a:lnTo>
                  <a:lnTo>
                    <a:pt x="2541" y="10160"/>
                  </a:lnTo>
                  <a:lnTo>
                    <a:pt x="2639" y="10502"/>
                  </a:lnTo>
                  <a:lnTo>
                    <a:pt x="2785" y="10868"/>
                  </a:lnTo>
                  <a:lnTo>
                    <a:pt x="2932" y="11210"/>
                  </a:lnTo>
                  <a:lnTo>
                    <a:pt x="3103" y="11552"/>
                  </a:lnTo>
                  <a:lnTo>
                    <a:pt x="2028" y="12920"/>
                  </a:lnTo>
                  <a:lnTo>
                    <a:pt x="1930" y="13067"/>
                  </a:lnTo>
                  <a:lnTo>
                    <a:pt x="1881" y="13213"/>
                  </a:lnTo>
                  <a:lnTo>
                    <a:pt x="1833" y="13360"/>
                  </a:lnTo>
                  <a:lnTo>
                    <a:pt x="1833" y="13506"/>
                  </a:lnTo>
                  <a:lnTo>
                    <a:pt x="1857" y="13677"/>
                  </a:lnTo>
                  <a:lnTo>
                    <a:pt x="1906" y="13824"/>
                  </a:lnTo>
                  <a:lnTo>
                    <a:pt x="1979" y="13970"/>
                  </a:lnTo>
                  <a:lnTo>
                    <a:pt x="2077" y="14092"/>
                  </a:lnTo>
                  <a:lnTo>
                    <a:pt x="2907" y="14923"/>
                  </a:lnTo>
                  <a:lnTo>
                    <a:pt x="3029" y="15020"/>
                  </a:lnTo>
                  <a:lnTo>
                    <a:pt x="3176" y="15094"/>
                  </a:lnTo>
                  <a:lnTo>
                    <a:pt x="3322" y="15142"/>
                  </a:lnTo>
                  <a:lnTo>
                    <a:pt x="3493" y="15167"/>
                  </a:lnTo>
                  <a:lnTo>
                    <a:pt x="3640" y="15167"/>
                  </a:lnTo>
                  <a:lnTo>
                    <a:pt x="3786" y="15118"/>
                  </a:lnTo>
                  <a:lnTo>
                    <a:pt x="3933" y="15069"/>
                  </a:lnTo>
                  <a:lnTo>
                    <a:pt x="4079" y="14996"/>
                  </a:lnTo>
                  <a:lnTo>
                    <a:pt x="5447" y="13897"/>
                  </a:lnTo>
                  <a:lnTo>
                    <a:pt x="5789" y="14068"/>
                  </a:lnTo>
                  <a:lnTo>
                    <a:pt x="6131" y="14214"/>
                  </a:lnTo>
                  <a:lnTo>
                    <a:pt x="6497" y="14361"/>
                  </a:lnTo>
                  <a:lnTo>
                    <a:pt x="6839" y="14459"/>
                  </a:lnTo>
                  <a:lnTo>
                    <a:pt x="7035" y="16217"/>
                  </a:lnTo>
                  <a:lnTo>
                    <a:pt x="7084" y="16364"/>
                  </a:lnTo>
                  <a:lnTo>
                    <a:pt x="7132" y="16510"/>
                  </a:lnTo>
                  <a:lnTo>
                    <a:pt x="7230" y="16657"/>
                  </a:lnTo>
                  <a:lnTo>
                    <a:pt x="7328" y="16754"/>
                  </a:lnTo>
                  <a:lnTo>
                    <a:pt x="7474" y="16852"/>
                  </a:lnTo>
                  <a:lnTo>
                    <a:pt x="7596" y="16925"/>
                  </a:lnTo>
                  <a:lnTo>
                    <a:pt x="7743" y="16974"/>
                  </a:lnTo>
                  <a:lnTo>
                    <a:pt x="7914" y="16999"/>
                  </a:lnTo>
                  <a:lnTo>
                    <a:pt x="9086" y="16999"/>
                  </a:lnTo>
                  <a:lnTo>
                    <a:pt x="9257" y="16974"/>
                  </a:lnTo>
                  <a:lnTo>
                    <a:pt x="9404" y="16925"/>
                  </a:lnTo>
                  <a:lnTo>
                    <a:pt x="9526" y="16852"/>
                  </a:lnTo>
                  <a:lnTo>
                    <a:pt x="9672" y="16754"/>
                  </a:lnTo>
                  <a:lnTo>
                    <a:pt x="9770" y="16657"/>
                  </a:lnTo>
                  <a:lnTo>
                    <a:pt x="9868" y="16510"/>
                  </a:lnTo>
                  <a:lnTo>
                    <a:pt x="9917" y="16364"/>
                  </a:lnTo>
                  <a:lnTo>
                    <a:pt x="9965" y="16217"/>
                  </a:lnTo>
                  <a:lnTo>
                    <a:pt x="10161" y="14459"/>
                  </a:lnTo>
                  <a:lnTo>
                    <a:pt x="10503" y="14361"/>
                  </a:lnTo>
                  <a:lnTo>
                    <a:pt x="10869" y="14214"/>
                  </a:lnTo>
                  <a:lnTo>
                    <a:pt x="11211" y="14068"/>
                  </a:lnTo>
                  <a:lnTo>
                    <a:pt x="11553" y="13897"/>
                  </a:lnTo>
                  <a:lnTo>
                    <a:pt x="12921" y="14996"/>
                  </a:lnTo>
                  <a:lnTo>
                    <a:pt x="13067" y="15069"/>
                  </a:lnTo>
                  <a:lnTo>
                    <a:pt x="13214" y="15118"/>
                  </a:lnTo>
                  <a:lnTo>
                    <a:pt x="13360" y="15167"/>
                  </a:lnTo>
                  <a:lnTo>
                    <a:pt x="13507" y="15167"/>
                  </a:lnTo>
                  <a:lnTo>
                    <a:pt x="13678" y="15142"/>
                  </a:lnTo>
                  <a:lnTo>
                    <a:pt x="13824" y="15094"/>
                  </a:lnTo>
                  <a:lnTo>
                    <a:pt x="13971" y="15020"/>
                  </a:lnTo>
                  <a:lnTo>
                    <a:pt x="14093" y="14923"/>
                  </a:lnTo>
                  <a:lnTo>
                    <a:pt x="14923" y="14092"/>
                  </a:lnTo>
                  <a:lnTo>
                    <a:pt x="15021" y="13970"/>
                  </a:lnTo>
                  <a:lnTo>
                    <a:pt x="15094" y="13824"/>
                  </a:lnTo>
                  <a:lnTo>
                    <a:pt x="15143" y="13677"/>
                  </a:lnTo>
                  <a:lnTo>
                    <a:pt x="15168" y="13506"/>
                  </a:lnTo>
                  <a:lnTo>
                    <a:pt x="15168" y="13360"/>
                  </a:lnTo>
                  <a:lnTo>
                    <a:pt x="15119" y="13213"/>
                  </a:lnTo>
                  <a:lnTo>
                    <a:pt x="15070" y="13067"/>
                  </a:lnTo>
                  <a:lnTo>
                    <a:pt x="14997" y="12920"/>
                  </a:lnTo>
                  <a:lnTo>
                    <a:pt x="13898" y="11552"/>
                  </a:lnTo>
                  <a:lnTo>
                    <a:pt x="14068" y="11210"/>
                  </a:lnTo>
                  <a:lnTo>
                    <a:pt x="14215" y="10868"/>
                  </a:lnTo>
                  <a:lnTo>
                    <a:pt x="14362" y="10502"/>
                  </a:lnTo>
                  <a:lnTo>
                    <a:pt x="14459" y="10160"/>
                  </a:lnTo>
                  <a:lnTo>
                    <a:pt x="16218" y="9965"/>
                  </a:lnTo>
                  <a:lnTo>
                    <a:pt x="16364" y="9916"/>
                  </a:lnTo>
                  <a:lnTo>
                    <a:pt x="16511" y="9867"/>
                  </a:lnTo>
                  <a:lnTo>
                    <a:pt x="16657" y="9769"/>
                  </a:lnTo>
                  <a:lnTo>
                    <a:pt x="16755" y="9672"/>
                  </a:lnTo>
                  <a:lnTo>
                    <a:pt x="16853" y="9525"/>
                  </a:lnTo>
                  <a:lnTo>
                    <a:pt x="16926" y="9403"/>
                  </a:lnTo>
                  <a:lnTo>
                    <a:pt x="16975" y="9257"/>
                  </a:lnTo>
                  <a:lnTo>
                    <a:pt x="16999" y="9086"/>
                  </a:lnTo>
                  <a:lnTo>
                    <a:pt x="16999" y="7913"/>
                  </a:lnTo>
                  <a:lnTo>
                    <a:pt x="16975" y="7742"/>
                  </a:lnTo>
                  <a:lnTo>
                    <a:pt x="16926" y="7596"/>
                  </a:lnTo>
                  <a:lnTo>
                    <a:pt x="16853" y="7474"/>
                  </a:lnTo>
                  <a:lnTo>
                    <a:pt x="16755" y="7327"/>
                  </a:lnTo>
                  <a:lnTo>
                    <a:pt x="16657" y="7229"/>
                  </a:lnTo>
                  <a:lnTo>
                    <a:pt x="16511" y="7132"/>
                  </a:lnTo>
                  <a:lnTo>
                    <a:pt x="16364" y="7083"/>
                  </a:lnTo>
                  <a:lnTo>
                    <a:pt x="16218" y="7034"/>
                  </a:lnTo>
                  <a:lnTo>
                    <a:pt x="14459" y="6839"/>
                  </a:lnTo>
                  <a:lnTo>
                    <a:pt x="14362" y="6497"/>
                  </a:lnTo>
                  <a:lnTo>
                    <a:pt x="14215" y="6130"/>
                  </a:lnTo>
                  <a:lnTo>
                    <a:pt x="14068" y="5788"/>
                  </a:lnTo>
                  <a:lnTo>
                    <a:pt x="13898" y="5447"/>
                  </a:lnTo>
                  <a:lnTo>
                    <a:pt x="14997" y="4079"/>
                  </a:lnTo>
                  <a:lnTo>
                    <a:pt x="15070" y="3932"/>
                  </a:lnTo>
                  <a:lnTo>
                    <a:pt x="15119" y="3786"/>
                  </a:lnTo>
                  <a:lnTo>
                    <a:pt x="15168" y="3639"/>
                  </a:lnTo>
                  <a:lnTo>
                    <a:pt x="15168" y="3493"/>
                  </a:lnTo>
                  <a:lnTo>
                    <a:pt x="15143" y="3322"/>
                  </a:lnTo>
                  <a:lnTo>
                    <a:pt x="15094" y="3175"/>
                  </a:lnTo>
                  <a:lnTo>
                    <a:pt x="15021" y="3029"/>
                  </a:lnTo>
                  <a:lnTo>
                    <a:pt x="14923" y="2907"/>
                  </a:lnTo>
                  <a:lnTo>
                    <a:pt x="14093" y="2076"/>
                  </a:lnTo>
                  <a:lnTo>
                    <a:pt x="13971" y="1978"/>
                  </a:lnTo>
                  <a:lnTo>
                    <a:pt x="13824" y="1905"/>
                  </a:lnTo>
                  <a:lnTo>
                    <a:pt x="13678" y="1856"/>
                  </a:lnTo>
                  <a:lnTo>
                    <a:pt x="13507" y="1832"/>
                  </a:lnTo>
                  <a:lnTo>
                    <a:pt x="13360" y="1832"/>
                  </a:lnTo>
                  <a:lnTo>
                    <a:pt x="13214" y="1881"/>
                  </a:lnTo>
                  <a:lnTo>
                    <a:pt x="13067" y="1930"/>
                  </a:lnTo>
                  <a:lnTo>
                    <a:pt x="12921" y="2027"/>
                  </a:lnTo>
                  <a:lnTo>
                    <a:pt x="11553" y="3102"/>
                  </a:lnTo>
                  <a:lnTo>
                    <a:pt x="11211" y="2931"/>
                  </a:lnTo>
                  <a:lnTo>
                    <a:pt x="10869" y="2784"/>
                  </a:lnTo>
                  <a:lnTo>
                    <a:pt x="10503" y="2638"/>
                  </a:lnTo>
                  <a:lnTo>
                    <a:pt x="10161" y="2540"/>
                  </a:lnTo>
                  <a:lnTo>
                    <a:pt x="9965" y="782"/>
                  </a:lnTo>
                  <a:lnTo>
                    <a:pt x="9917" y="635"/>
                  </a:lnTo>
                  <a:lnTo>
                    <a:pt x="9868" y="489"/>
                  </a:lnTo>
                  <a:lnTo>
                    <a:pt x="9770" y="342"/>
                  </a:lnTo>
                  <a:lnTo>
                    <a:pt x="9672" y="244"/>
                  </a:lnTo>
                  <a:lnTo>
                    <a:pt x="9526" y="147"/>
                  </a:lnTo>
                  <a:lnTo>
                    <a:pt x="9404" y="73"/>
                  </a:lnTo>
                  <a:lnTo>
                    <a:pt x="9257" y="25"/>
                  </a:lnTo>
                  <a:lnTo>
                    <a:pt x="9086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61" name="Google Shape;2861;p72"/>
            <p:cNvGrpSpPr/>
            <p:nvPr/>
          </p:nvGrpSpPr>
          <p:grpSpPr>
            <a:xfrm>
              <a:off x="2131900" y="4690725"/>
              <a:ext cx="714725" cy="660600"/>
              <a:chOff x="2807075" y="4690725"/>
              <a:chExt cx="714725" cy="660600"/>
            </a:xfrm>
          </p:grpSpPr>
          <p:sp>
            <p:nvSpPr>
              <p:cNvPr id="2862" name="Google Shape;2862;p72"/>
              <p:cNvSpPr txBox="1"/>
              <p:nvPr/>
            </p:nvSpPr>
            <p:spPr>
              <a:xfrm>
                <a:off x="2829800" y="4690725"/>
                <a:ext cx="324300" cy="33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900" b="1">
                    <a:solidFill>
                      <a:srgbClr val="FF743D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É</a:t>
                </a:r>
                <a:endParaRPr sz="900" b="1">
                  <a:solidFill>
                    <a:srgbClr val="FF743D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63" name="Google Shape;2863;p72"/>
              <p:cNvSpPr txBox="1"/>
              <p:nvPr/>
            </p:nvSpPr>
            <p:spPr>
              <a:xfrm>
                <a:off x="3110800" y="4690725"/>
                <a:ext cx="411000" cy="33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900" b="1" dirty="0">
                    <a:solidFill>
                      <a:srgbClr val="FF743D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Não É</a:t>
                </a:r>
                <a:endParaRPr sz="900" b="1" dirty="0">
                  <a:solidFill>
                    <a:srgbClr val="FF743D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64" name="Google Shape;2864;p72"/>
              <p:cNvSpPr txBox="1"/>
              <p:nvPr/>
            </p:nvSpPr>
            <p:spPr>
              <a:xfrm>
                <a:off x="2807075" y="5021025"/>
                <a:ext cx="369600" cy="33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900" b="1" dirty="0">
                    <a:solidFill>
                      <a:srgbClr val="FF743D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Faz</a:t>
                </a:r>
                <a:endParaRPr sz="900" b="1" dirty="0">
                  <a:solidFill>
                    <a:srgbClr val="FF743D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65" name="Google Shape;2865;p72"/>
              <p:cNvSpPr txBox="1"/>
              <p:nvPr/>
            </p:nvSpPr>
            <p:spPr>
              <a:xfrm>
                <a:off x="3110800" y="5021025"/>
                <a:ext cx="411000" cy="33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900" b="1">
                    <a:solidFill>
                      <a:srgbClr val="FF743D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Não Faz</a:t>
                </a:r>
                <a:endParaRPr sz="900" b="1">
                  <a:solidFill>
                    <a:srgbClr val="FF743D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66" name="Google Shape;2866;p72"/>
            <p:cNvSpPr txBox="1"/>
            <p:nvPr/>
          </p:nvSpPr>
          <p:spPr>
            <a:xfrm>
              <a:off x="5655925" y="4645527"/>
              <a:ext cx="521400" cy="45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3000" dirty="0">
                  <a:latin typeface="Impact"/>
                  <a:ea typeface="Impact"/>
                  <a:cs typeface="Impact"/>
                  <a:sym typeface="Impact"/>
                </a:rPr>
                <a:t>E</a:t>
              </a:r>
              <a:endParaRPr sz="3000" dirty="0">
                <a:latin typeface="Impact"/>
                <a:ea typeface="Impact"/>
                <a:cs typeface="Impact"/>
                <a:sym typeface="Impact"/>
              </a:endParaRPr>
            </a:p>
          </p:txBody>
        </p:sp>
        <p:sp>
          <p:nvSpPr>
            <p:cNvPr id="2867" name="Google Shape;2867;p72"/>
            <p:cNvSpPr/>
            <p:nvPr/>
          </p:nvSpPr>
          <p:spPr>
            <a:xfrm>
              <a:off x="7758425" y="4640401"/>
              <a:ext cx="586683" cy="733841"/>
            </a:xfrm>
            <a:custGeom>
              <a:avLst/>
              <a:gdLst/>
              <a:ahLst/>
              <a:cxnLst/>
              <a:rect l="l" t="t" r="r" b="b"/>
              <a:pathLst>
                <a:path w="73221" h="91587" extrusionOk="0">
                  <a:moveTo>
                    <a:pt x="53251" y="2590"/>
                  </a:moveTo>
                  <a:lnTo>
                    <a:pt x="70632" y="19970"/>
                  </a:lnTo>
                  <a:lnTo>
                    <a:pt x="53251" y="19970"/>
                  </a:lnTo>
                  <a:lnTo>
                    <a:pt x="53251" y="2590"/>
                  </a:lnTo>
                  <a:close/>
                  <a:moveTo>
                    <a:pt x="51649" y="1480"/>
                  </a:moveTo>
                  <a:lnTo>
                    <a:pt x="51649" y="21572"/>
                  </a:lnTo>
                  <a:lnTo>
                    <a:pt x="71741" y="21572"/>
                  </a:lnTo>
                  <a:lnTo>
                    <a:pt x="71741" y="71618"/>
                  </a:lnTo>
                  <a:lnTo>
                    <a:pt x="20093" y="71618"/>
                  </a:lnTo>
                  <a:lnTo>
                    <a:pt x="20093" y="1480"/>
                  </a:lnTo>
                  <a:close/>
                  <a:moveTo>
                    <a:pt x="18491" y="7643"/>
                  </a:moveTo>
                  <a:lnTo>
                    <a:pt x="18491" y="73097"/>
                  </a:lnTo>
                  <a:lnTo>
                    <a:pt x="65578" y="73097"/>
                  </a:lnTo>
                  <a:lnTo>
                    <a:pt x="65578" y="77781"/>
                  </a:lnTo>
                  <a:lnTo>
                    <a:pt x="13930" y="77781"/>
                  </a:lnTo>
                  <a:lnTo>
                    <a:pt x="13930" y="7643"/>
                  </a:lnTo>
                  <a:close/>
                  <a:moveTo>
                    <a:pt x="12327" y="16888"/>
                  </a:moveTo>
                  <a:lnTo>
                    <a:pt x="12327" y="79260"/>
                  </a:lnTo>
                  <a:lnTo>
                    <a:pt x="59415" y="79260"/>
                  </a:lnTo>
                  <a:lnTo>
                    <a:pt x="59415" y="83944"/>
                  </a:lnTo>
                  <a:lnTo>
                    <a:pt x="7767" y="83944"/>
                  </a:lnTo>
                  <a:lnTo>
                    <a:pt x="7767" y="16888"/>
                  </a:lnTo>
                  <a:close/>
                  <a:moveTo>
                    <a:pt x="6164" y="23051"/>
                  </a:moveTo>
                  <a:lnTo>
                    <a:pt x="6164" y="85423"/>
                  </a:lnTo>
                  <a:lnTo>
                    <a:pt x="51649" y="85423"/>
                  </a:lnTo>
                  <a:lnTo>
                    <a:pt x="51649" y="90107"/>
                  </a:lnTo>
                  <a:lnTo>
                    <a:pt x="1603" y="90107"/>
                  </a:lnTo>
                  <a:lnTo>
                    <a:pt x="1603" y="23051"/>
                  </a:lnTo>
                  <a:close/>
                  <a:moveTo>
                    <a:pt x="18491" y="1"/>
                  </a:moveTo>
                  <a:lnTo>
                    <a:pt x="18491" y="6164"/>
                  </a:lnTo>
                  <a:lnTo>
                    <a:pt x="12327" y="6164"/>
                  </a:lnTo>
                  <a:lnTo>
                    <a:pt x="12327" y="15409"/>
                  </a:lnTo>
                  <a:lnTo>
                    <a:pt x="6164" y="15409"/>
                  </a:lnTo>
                  <a:lnTo>
                    <a:pt x="6164" y="21572"/>
                  </a:lnTo>
                  <a:lnTo>
                    <a:pt x="1" y="21572"/>
                  </a:lnTo>
                  <a:lnTo>
                    <a:pt x="1" y="91587"/>
                  </a:lnTo>
                  <a:lnTo>
                    <a:pt x="53251" y="91587"/>
                  </a:lnTo>
                  <a:lnTo>
                    <a:pt x="53251" y="85423"/>
                  </a:lnTo>
                  <a:lnTo>
                    <a:pt x="60894" y="85423"/>
                  </a:lnTo>
                  <a:lnTo>
                    <a:pt x="60894" y="79260"/>
                  </a:lnTo>
                  <a:lnTo>
                    <a:pt x="67057" y="79260"/>
                  </a:lnTo>
                  <a:lnTo>
                    <a:pt x="67057" y="73097"/>
                  </a:lnTo>
                  <a:lnTo>
                    <a:pt x="73220" y="73097"/>
                  </a:lnTo>
                  <a:lnTo>
                    <a:pt x="73220" y="20463"/>
                  </a:lnTo>
                  <a:lnTo>
                    <a:pt x="5275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68" name="Google Shape;2868;p72"/>
            <p:cNvGrpSpPr/>
            <p:nvPr/>
          </p:nvGrpSpPr>
          <p:grpSpPr>
            <a:xfrm rot="-5400000">
              <a:off x="8099126" y="5260010"/>
              <a:ext cx="248359" cy="159052"/>
              <a:chOff x="4347725" y="1356750"/>
              <a:chExt cx="899850" cy="576275"/>
            </a:xfrm>
          </p:grpSpPr>
          <p:sp>
            <p:nvSpPr>
              <p:cNvPr id="2869" name="Google Shape;2869;p72"/>
              <p:cNvSpPr/>
              <p:nvPr/>
            </p:nvSpPr>
            <p:spPr>
              <a:xfrm>
                <a:off x="4381625" y="1375225"/>
                <a:ext cx="847450" cy="539300"/>
              </a:xfrm>
              <a:custGeom>
                <a:avLst/>
                <a:gdLst/>
                <a:ahLst/>
                <a:cxnLst/>
                <a:rect l="l" t="t" r="r" b="b"/>
                <a:pathLst>
                  <a:path w="33898" h="21572" extrusionOk="0">
                    <a:moveTo>
                      <a:pt x="0" y="1"/>
                    </a:moveTo>
                    <a:lnTo>
                      <a:pt x="6163" y="10725"/>
                    </a:lnTo>
                    <a:lnTo>
                      <a:pt x="0" y="21572"/>
                    </a:lnTo>
                    <a:lnTo>
                      <a:pt x="33898" y="21572"/>
                    </a:lnTo>
                    <a:lnTo>
                      <a:pt x="33898" y="1"/>
                    </a:lnTo>
                    <a:close/>
                  </a:path>
                </a:pathLst>
              </a:custGeom>
              <a:solidFill>
                <a:srgbClr val="FF74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0" name="Google Shape;2870;p72"/>
              <p:cNvSpPr/>
              <p:nvPr/>
            </p:nvSpPr>
            <p:spPr>
              <a:xfrm>
                <a:off x="4347725" y="1356750"/>
                <a:ext cx="899850" cy="576275"/>
              </a:xfrm>
              <a:custGeom>
                <a:avLst/>
                <a:gdLst/>
                <a:ahLst/>
                <a:cxnLst/>
                <a:rect l="l" t="t" r="r" b="b"/>
                <a:pathLst>
                  <a:path w="35994" h="23051" extrusionOk="0">
                    <a:moveTo>
                      <a:pt x="34514" y="1479"/>
                    </a:moveTo>
                    <a:lnTo>
                      <a:pt x="34514" y="21571"/>
                    </a:lnTo>
                    <a:lnTo>
                      <a:pt x="2712" y="21571"/>
                    </a:lnTo>
                    <a:lnTo>
                      <a:pt x="8382" y="11464"/>
                    </a:lnTo>
                    <a:lnTo>
                      <a:pt x="2712" y="1479"/>
                    </a:lnTo>
                    <a:close/>
                    <a:moveTo>
                      <a:pt x="0" y="0"/>
                    </a:moveTo>
                    <a:lnTo>
                      <a:pt x="6656" y="11464"/>
                    </a:lnTo>
                    <a:lnTo>
                      <a:pt x="0" y="23051"/>
                    </a:lnTo>
                    <a:lnTo>
                      <a:pt x="35993" y="23051"/>
                    </a:lnTo>
                    <a:lnTo>
                      <a:pt x="3599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871" name="Google Shape;2871;p72"/>
            <p:cNvSpPr txBox="1"/>
            <p:nvPr/>
          </p:nvSpPr>
          <p:spPr>
            <a:xfrm>
              <a:off x="7252725" y="2946898"/>
              <a:ext cx="1551300" cy="82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 algn="ctr"/>
              <a:r>
                <a:rPr lang="pt-BR" sz="14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FEATURES EN</a:t>
              </a:r>
            </a:p>
            <a:p>
              <a:pPr lvl="0" algn="ctr"/>
              <a:r>
                <a:rPr lang="pt-BR" sz="14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LAS USER JOURNEYS</a:t>
              </a:r>
            </a:p>
          </p:txBody>
        </p:sp>
        <p:grpSp>
          <p:nvGrpSpPr>
            <p:cNvPr id="2872" name="Google Shape;2872;p72"/>
            <p:cNvGrpSpPr/>
            <p:nvPr/>
          </p:nvGrpSpPr>
          <p:grpSpPr>
            <a:xfrm flipH="1">
              <a:off x="7607409" y="2146436"/>
              <a:ext cx="942679" cy="800470"/>
              <a:chOff x="2107375" y="1818975"/>
              <a:chExt cx="2696450" cy="2289675"/>
            </a:xfrm>
          </p:grpSpPr>
          <p:sp>
            <p:nvSpPr>
              <p:cNvPr id="2873" name="Google Shape;2873;p72"/>
              <p:cNvSpPr/>
              <p:nvPr/>
            </p:nvSpPr>
            <p:spPr>
              <a:xfrm rot="10800000" flipH="1">
                <a:off x="2729703" y="1840234"/>
                <a:ext cx="954600" cy="383100"/>
              </a:xfrm>
              <a:prstGeom prst="snip1Rect">
                <a:avLst>
                  <a:gd name="adj" fmla="val 0"/>
                </a:avLst>
              </a:prstGeom>
              <a:solidFill>
                <a:srgbClr val="FF74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4" name="Google Shape;2874;p72"/>
              <p:cNvSpPr/>
              <p:nvPr/>
            </p:nvSpPr>
            <p:spPr>
              <a:xfrm rot="10800000" flipH="1">
                <a:off x="2729700" y="1840275"/>
                <a:ext cx="1028400" cy="274800"/>
              </a:xfrm>
              <a:prstGeom prst="snip1Rect">
                <a:avLst>
                  <a:gd name="adj" fmla="val 20906"/>
                </a:avLst>
              </a:prstGeom>
              <a:solidFill>
                <a:srgbClr val="FF74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5" name="Google Shape;2875;p72"/>
              <p:cNvSpPr/>
              <p:nvPr/>
            </p:nvSpPr>
            <p:spPr>
              <a:xfrm rot="10800000">
                <a:off x="3804750" y="1840150"/>
                <a:ext cx="116700" cy="285900"/>
              </a:xfrm>
              <a:prstGeom prst="snip1Rect">
                <a:avLst>
                  <a:gd name="adj" fmla="val 50000"/>
                </a:avLst>
              </a:prstGeom>
              <a:solidFill>
                <a:srgbClr val="FF74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6" name="Google Shape;2876;p72"/>
              <p:cNvSpPr/>
              <p:nvPr/>
            </p:nvSpPr>
            <p:spPr>
              <a:xfrm rot="10800000">
                <a:off x="3721500" y="1840050"/>
                <a:ext cx="108000" cy="239400"/>
              </a:xfrm>
              <a:prstGeom prst="snip1Rect">
                <a:avLst>
                  <a:gd name="adj" fmla="val 0"/>
                </a:avLst>
              </a:prstGeom>
              <a:solidFill>
                <a:srgbClr val="FF74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7" name="Google Shape;2877;p72"/>
              <p:cNvSpPr/>
              <p:nvPr/>
            </p:nvSpPr>
            <p:spPr>
              <a:xfrm>
                <a:off x="2729700" y="2198075"/>
                <a:ext cx="1175700" cy="909900"/>
              </a:xfrm>
              <a:prstGeom prst="snip1Rect">
                <a:avLst>
                  <a:gd name="adj" fmla="val 24716"/>
                </a:avLst>
              </a:prstGeom>
              <a:solidFill>
                <a:srgbClr val="FF74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878" name="Google Shape;2878;p72"/>
              <p:cNvGrpSpPr/>
              <p:nvPr/>
            </p:nvGrpSpPr>
            <p:grpSpPr>
              <a:xfrm>
                <a:off x="2107375" y="1818975"/>
                <a:ext cx="2696450" cy="2289675"/>
                <a:chOff x="2107375" y="1818975"/>
                <a:chExt cx="2696450" cy="2289675"/>
              </a:xfrm>
            </p:grpSpPr>
            <p:sp>
              <p:nvSpPr>
                <p:cNvPr id="2879" name="Google Shape;2879;p72"/>
                <p:cNvSpPr/>
                <p:nvPr/>
              </p:nvSpPr>
              <p:spPr>
                <a:xfrm>
                  <a:off x="2853125" y="2666425"/>
                  <a:ext cx="314350" cy="26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74" h="10736" extrusionOk="0">
                      <a:moveTo>
                        <a:pt x="7188" y="1429"/>
                      </a:moveTo>
                      <a:cubicBezTo>
                        <a:pt x="9186" y="1429"/>
                        <a:pt x="11095" y="2972"/>
                        <a:pt x="11095" y="5301"/>
                      </a:cubicBezTo>
                      <a:cubicBezTo>
                        <a:pt x="11095" y="7520"/>
                        <a:pt x="9369" y="9245"/>
                        <a:pt x="7150" y="9245"/>
                      </a:cubicBezTo>
                      <a:cubicBezTo>
                        <a:pt x="3699" y="9245"/>
                        <a:pt x="1973" y="5054"/>
                        <a:pt x="4438" y="2589"/>
                      </a:cubicBezTo>
                      <a:cubicBezTo>
                        <a:pt x="5240" y="1787"/>
                        <a:pt x="6224" y="1429"/>
                        <a:pt x="7188" y="1429"/>
                      </a:cubicBezTo>
                      <a:close/>
                      <a:moveTo>
                        <a:pt x="7150" y="1"/>
                      </a:moveTo>
                      <a:cubicBezTo>
                        <a:pt x="2343" y="1"/>
                        <a:pt x="1" y="5794"/>
                        <a:pt x="3329" y="9122"/>
                      </a:cubicBezTo>
                      <a:cubicBezTo>
                        <a:pt x="4445" y="10238"/>
                        <a:pt x="5805" y="10735"/>
                        <a:pt x="7135" y="10735"/>
                      </a:cubicBezTo>
                      <a:cubicBezTo>
                        <a:pt x="9920" y="10735"/>
                        <a:pt x="12574" y="8554"/>
                        <a:pt x="12574" y="5301"/>
                      </a:cubicBezTo>
                      <a:cubicBezTo>
                        <a:pt x="12574" y="2343"/>
                        <a:pt x="10109" y="1"/>
                        <a:pt x="7150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80" name="Google Shape;2880;p72"/>
                <p:cNvSpPr/>
                <p:nvPr/>
              </p:nvSpPr>
              <p:spPr>
                <a:xfrm>
                  <a:off x="2868550" y="2031625"/>
                  <a:ext cx="902925" cy="95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117" h="38213" extrusionOk="0">
                      <a:moveTo>
                        <a:pt x="986" y="0"/>
                      </a:moveTo>
                      <a:lnTo>
                        <a:pt x="0" y="9122"/>
                      </a:lnTo>
                      <a:lnTo>
                        <a:pt x="3452" y="7519"/>
                      </a:lnTo>
                      <a:cubicBezTo>
                        <a:pt x="10231" y="21202"/>
                        <a:pt x="21571" y="32049"/>
                        <a:pt x="35500" y="38212"/>
                      </a:cubicBezTo>
                      <a:lnTo>
                        <a:pt x="36117" y="36856"/>
                      </a:lnTo>
                      <a:cubicBezTo>
                        <a:pt x="22558" y="30816"/>
                        <a:pt x="11464" y="20215"/>
                        <a:pt x="4931" y="7026"/>
                      </a:cubicBezTo>
                      <a:lnTo>
                        <a:pt x="8382" y="5424"/>
                      </a:lnTo>
                      <a:lnTo>
                        <a:pt x="98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81" name="Google Shape;2881;p72"/>
                <p:cNvSpPr/>
                <p:nvPr/>
              </p:nvSpPr>
              <p:spPr>
                <a:xfrm>
                  <a:off x="3210600" y="2053175"/>
                  <a:ext cx="240400" cy="24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16" h="9616" extrusionOk="0">
                      <a:moveTo>
                        <a:pt x="1110" y="1"/>
                      </a:moveTo>
                      <a:lnTo>
                        <a:pt x="1" y="1110"/>
                      </a:lnTo>
                      <a:lnTo>
                        <a:pt x="3698" y="4808"/>
                      </a:lnTo>
                      <a:lnTo>
                        <a:pt x="1" y="8506"/>
                      </a:lnTo>
                      <a:lnTo>
                        <a:pt x="1110" y="9616"/>
                      </a:lnTo>
                      <a:lnTo>
                        <a:pt x="4808" y="5918"/>
                      </a:lnTo>
                      <a:lnTo>
                        <a:pt x="8506" y="9616"/>
                      </a:lnTo>
                      <a:lnTo>
                        <a:pt x="9615" y="8506"/>
                      </a:lnTo>
                      <a:lnTo>
                        <a:pt x="5917" y="4808"/>
                      </a:lnTo>
                      <a:lnTo>
                        <a:pt x="9615" y="1110"/>
                      </a:lnTo>
                      <a:lnTo>
                        <a:pt x="8506" y="1"/>
                      </a:lnTo>
                      <a:lnTo>
                        <a:pt x="4808" y="3699"/>
                      </a:lnTo>
                      <a:lnTo>
                        <a:pt x="1110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82" name="Google Shape;2882;p72"/>
                <p:cNvSpPr/>
                <p:nvPr/>
              </p:nvSpPr>
              <p:spPr>
                <a:xfrm>
                  <a:off x="3518750" y="2438400"/>
                  <a:ext cx="240400" cy="240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16" h="9615" extrusionOk="0">
                      <a:moveTo>
                        <a:pt x="1110" y="0"/>
                      </a:moveTo>
                      <a:lnTo>
                        <a:pt x="1" y="1109"/>
                      </a:lnTo>
                      <a:lnTo>
                        <a:pt x="3699" y="4807"/>
                      </a:lnTo>
                      <a:lnTo>
                        <a:pt x="1" y="8505"/>
                      </a:lnTo>
                      <a:lnTo>
                        <a:pt x="1110" y="9615"/>
                      </a:lnTo>
                      <a:lnTo>
                        <a:pt x="4808" y="5917"/>
                      </a:lnTo>
                      <a:lnTo>
                        <a:pt x="8506" y="9615"/>
                      </a:lnTo>
                      <a:lnTo>
                        <a:pt x="9616" y="8505"/>
                      </a:lnTo>
                      <a:lnTo>
                        <a:pt x="5918" y="4807"/>
                      </a:lnTo>
                      <a:lnTo>
                        <a:pt x="9616" y="1109"/>
                      </a:lnTo>
                      <a:lnTo>
                        <a:pt x="8506" y="0"/>
                      </a:lnTo>
                      <a:lnTo>
                        <a:pt x="4808" y="3698"/>
                      </a:lnTo>
                      <a:lnTo>
                        <a:pt x="111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83" name="Google Shape;2883;p72"/>
                <p:cNvSpPr/>
                <p:nvPr/>
              </p:nvSpPr>
              <p:spPr>
                <a:xfrm>
                  <a:off x="2723700" y="3282750"/>
                  <a:ext cx="1195700" cy="82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828" h="33036" extrusionOk="0">
                      <a:moveTo>
                        <a:pt x="1" y="1"/>
                      </a:moveTo>
                      <a:lnTo>
                        <a:pt x="1" y="1480"/>
                      </a:lnTo>
                      <a:lnTo>
                        <a:pt x="22435" y="1480"/>
                      </a:lnTo>
                      <a:lnTo>
                        <a:pt x="22435" y="18367"/>
                      </a:lnTo>
                      <a:lnTo>
                        <a:pt x="7397" y="31556"/>
                      </a:lnTo>
                      <a:lnTo>
                        <a:pt x="4685" y="31556"/>
                      </a:lnTo>
                      <a:lnTo>
                        <a:pt x="4685" y="33035"/>
                      </a:lnTo>
                      <a:lnTo>
                        <a:pt x="7766" y="33035"/>
                      </a:lnTo>
                      <a:lnTo>
                        <a:pt x="7766" y="32296"/>
                      </a:lnTo>
                      <a:lnTo>
                        <a:pt x="8259" y="32912"/>
                      </a:lnTo>
                      <a:lnTo>
                        <a:pt x="22435" y="20462"/>
                      </a:lnTo>
                      <a:lnTo>
                        <a:pt x="22435" y="32296"/>
                      </a:lnTo>
                      <a:lnTo>
                        <a:pt x="23914" y="32296"/>
                      </a:lnTo>
                      <a:lnTo>
                        <a:pt x="23914" y="20462"/>
                      </a:lnTo>
                      <a:lnTo>
                        <a:pt x="38089" y="32912"/>
                      </a:lnTo>
                      <a:lnTo>
                        <a:pt x="39076" y="31680"/>
                      </a:lnTo>
                      <a:lnTo>
                        <a:pt x="23914" y="18367"/>
                      </a:lnTo>
                      <a:lnTo>
                        <a:pt x="23914" y="1480"/>
                      </a:lnTo>
                      <a:lnTo>
                        <a:pt x="47827" y="1480"/>
                      </a:lnTo>
                      <a:lnTo>
                        <a:pt x="47827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84" name="Google Shape;2884;p72"/>
                <p:cNvSpPr/>
                <p:nvPr/>
              </p:nvSpPr>
              <p:spPr>
                <a:xfrm>
                  <a:off x="2646675" y="4071650"/>
                  <a:ext cx="77050" cy="3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2" h="1480" extrusionOk="0">
                      <a:moveTo>
                        <a:pt x="0" y="0"/>
                      </a:moveTo>
                      <a:lnTo>
                        <a:pt x="0" y="1479"/>
                      </a:lnTo>
                      <a:lnTo>
                        <a:pt x="3082" y="1479"/>
                      </a:lnTo>
                      <a:lnTo>
                        <a:pt x="308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85" name="Google Shape;2885;p72"/>
                <p:cNvSpPr/>
                <p:nvPr/>
              </p:nvSpPr>
              <p:spPr>
                <a:xfrm>
                  <a:off x="2261475" y="4071650"/>
                  <a:ext cx="77050" cy="3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2" h="1480" extrusionOk="0">
                      <a:moveTo>
                        <a:pt x="0" y="0"/>
                      </a:moveTo>
                      <a:lnTo>
                        <a:pt x="0" y="1479"/>
                      </a:lnTo>
                      <a:lnTo>
                        <a:pt x="3082" y="1479"/>
                      </a:lnTo>
                      <a:lnTo>
                        <a:pt x="308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86" name="Google Shape;2886;p72"/>
                <p:cNvSpPr/>
                <p:nvPr/>
              </p:nvSpPr>
              <p:spPr>
                <a:xfrm>
                  <a:off x="2107375" y="4071650"/>
                  <a:ext cx="40100" cy="3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4" h="1480" extrusionOk="0">
                      <a:moveTo>
                        <a:pt x="1" y="0"/>
                      </a:moveTo>
                      <a:lnTo>
                        <a:pt x="1" y="1479"/>
                      </a:lnTo>
                      <a:lnTo>
                        <a:pt x="1603" y="1479"/>
                      </a:lnTo>
                      <a:lnTo>
                        <a:pt x="160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87" name="Google Shape;2887;p72"/>
                <p:cNvSpPr/>
                <p:nvPr/>
              </p:nvSpPr>
              <p:spPr>
                <a:xfrm>
                  <a:off x="2455600" y="4071650"/>
                  <a:ext cx="77075" cy="3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3" h="1480" extrusionOk="0">
                      <a:moveTo>
                        <a:pt x="1" y="0"/>
                      </a:moveTo>
                      <a:lnTo>
                        <a:pt x="1" y="1479"/>
                      </a:lnTo>
                      <a:lnTo>
                        <a:pt x="3082" y="1479"/>
                      </a:lnTo>
                      <a:lnTo>
                        <a:pt x="308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88" name="Google Shape;2888;p72"/>
                <p:cNvSpPr/>
                <p:nvPr/>
              </p:nvSpPr>
              <p:spPr>
                <a:xfrm>
                  <a:off x="4187475" y="1932575"/>
                  <a:ext cx="449950" cy="38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98" h="15426" extrusionOk="0">
                      <a:moveTo>
                        <a:pt x="7766" y="1620"/>
                      </a:moveTo>
                      <a:cubicBezTo>
                        <a:pt x="13190" y="1620"/>
                        <a:pt x="15902" y="8153"/>
                        <a:pt x="12080" y="12098"/>
                      </a:cubicBezTo>
                      <a:cubicBezTo>
                        <a:pt x="10806" y="13332"/>
                        <a:pt x="9263" y="13884"/>
                        <a:pt x="7756" y="13884"/>
                      </a:cubicBezTo>
                      <a:cubicBezTo>
                        <a:pt x="4598" y="13884"/>
                        <a:pt x="1603" y="11455"/>
                        <a:pt x="1603" y="7783"/>
                      </a:cubicBezTo>
                      <a:cubicBezTo>
                        <a:pt x="1603" y="4332"/>
                        <a:pt x="4315" y="1620"/>
                        <a:pt x="7766" y="1620"/>
                      </a:cubicBezTo>
                      <a:close/>
                      <a:moveTo>
                        <a:pt x="7795" y="1"/>
                      </a:moveTo>
                      <a:cubicBezTo>
                        <a:pt x="3808" y="1"/>
                        <a:pt x="0" y="3097"/>
                        <a:pt x="0" y="7783"/>
                      </a:cubicBezTo>
                      <a:cubicBezTo>
                        <a:pt x="0" y="11974"/>
                        <a:pt x="3452" y="15426"/>
                        <a:pt x="7766" y="15426"/>
                      </a:cubicBezTo>
                      <a:cubicBezTo>
                        <a:pt x="14546" y="15426"/>
                        <a:pt x="17997" y="7167"/>
                        <a:pt x="13190" y="2236"/>
                      </a:cubicBezTo>
                      <a:cubicBezTo>
                        <a:pt x="11607" y="693"/>
                        <a:pt x="9681" y="1"/>
                        <a:pt x="7795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89" name="Google Shape;2889;p72"/>
                <p:cNvSpPr/>
                <p:nvPr/>
              </p:nvSpPr>
              <p:spPr>
                <a:xfrm>
                  <a:off x="2705225" y="1818975"/>
                  <a:ext cx="2098600" cy="227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944" h="90857" extrusionOk="0">
                      <a:moveTo>
                        <a:pt x="47827" y="1480"/>
                      </a:moveTo>
                      <a:lnTo>
                        <a:pt x="47827" y="11957"/>
                      </a:lnTo>
                      <a:lnTo>
                        <a:pt x="46471" y="10602"/>
                      </a:lnTo>
                      <a:cubicBezTo>
                        <a:pt x="45546" y="9739"/>
                        <a:pt x="44345" y="9307"/>
                        <a:pt x="43158" y="9307"/>
                      </a:cubicBezTo>
                      <a:cubicBezTo>
                        <a:pt x="41972" y="9307"/>
                        <a:pt x="40801" y="9739"/>
                        <a:pt x="39938" y="10602"/>
                      </a:cubicBezTo>
                      <a:cubicBezTo>
                        <a:pt x="38089" y="12327"/>
                        <a:pt x="38089" y="15286"/>
                        <a:pt x="39938" y="17135"/>
                      </a:cubicBezTo>
                      <a:lnTo>
                        <a:pt x="47827" y="25024"/>
                      </a:lnTo>
                      <a:lnTo>
                        <a:pt x="47827" y="50786"/>
                      </a:lnTo>
                      <a:lnTo>
                        <a:pt x="1603" y="50786"/>
                      </a:lnTo>
                      <a:lnTo>
                        <a:pt x="1603" y="1480"/>
                      </a:lnTo>
                      <a:close/>
                      <a:moveTo>
                        <a:pt x="43143" y="10786"/>
                      </a:moveTo>
                      <a:cubicBezTo>
                        <a:pt x="43944" y="10786"/>
                        <a:pt x="44745" y="11095"/>
                        <a:pt x="45362" y="11711"/>
                      </a:cubicBezTo>
                      <a:lnTo>
                        <a:pt x="58304" y="24654"/>
                      </a:lnTo>
                      <a:lnTo>
                        <a:pt x="75561" y="24654"/>
                      </a:lnTo>
                      <a:cubicBezTo>
                        <a:pt x="79383" y="24654"/>
                        <a:pt x="82464" y="27735"/>
                        <a:pt x="82464" y="31557"/>
                      </a:cubicBezTo>
                      <a:lnTo>
                        <a:pt x="82464" y="52388"/>
                      </a:lnTo>
                      <a:cubicBezTo>
                        <a:pt x="82464" y="54422"/>
                        <a:pt x="80923" y="55439"/>
                        <a:pt x="79383" y="55439"/>
                      </a:cubicBezTo>
                      <a:cubicBezTo>
                        <a:pt x="77842" y="55439"/>
                        <a:pt x="76301" y="54422"/>
                        <a:pt x="76301" y="52388"/>
                      </a:cubicBezTo>
                      <a:lnTo>
                        <a:pt x="76301" y="32543"/>
                      </a:lnTo>
                      <a:cubicBezTo>
                        <a:pt x="76301" y="31988"/>
                        <a:pt x="75900" y="31711"/>
                        <a:pt x="75500" y="31711"/>
                      </a:cubicBezTo>
                      <a:cubicBezTo>
                        <a:pt x="75099" y="31711"/>
                        <a:pt x="74699" y="31988"/>
                        <a:pt x="74699" y="32543"/>
                      </a:cubicBezTo>
                      <a:lnTo>
                        <a:pt x="74699" y="50786"/>
                      </a:lnTo>
                      <a:lnTo>
                        <a:pt x="57811" y="50786"/>
                      </a:lnTo>
                      <a:lnTo>
                        <a:pt x="57811" y="32789"/>
                      </a:lnTo>
                      <a:lnTo>
                        <a:pt x="40924" y="16025"/>
                      </a:lnTo>
                      <a:cubicBezTo>
                        <a:pt x="39691" y="14793"/>
                        <a:pt x="39691" y="12820"/>
                        <a:pt x="40924" y="11711"/>
                      </a:cubicBezTo>
                      <a:cubicBezTo>
                        <a:pt x="41540" y="11095"/>
                        <a:pt x="42342" y="10786"/>
                        <a:pt x="43143" y="10786"/>
                      </a:cubicBezTo>
                      <a:close/>
                      <a:moveTo>
                        <a:pt x="74699" y="52388"/>
                      </a:moveTo>
                      <a:lnTo>
                        <a:pt x="74699" y="85423"/>
                      </a:lnTo>
                      <a:cubicBezTo>
                        <a:pt x="74699" y="88012"/>
                        <a:pt x="72788" y="89306"/>
                        <a:pt x="70877" y="89306"/>
                      </a:cubicBezTo>
                      <a:cubicBezTo>
                        <a:pt x="68967" y="89306"/>
                        <a:pt x="67056" y="88012"/>
                        <a:pt x="67056" y="85423"/>
                      </a:cubicBezTo>
                      <a:lnTo>
                        <a:pt x="67056" y="60277"/>
                      </a:lnTo>
                      <a:cubicBezTo>
                        <a:pt x="67056" y="59784"/>
                        <a:pt x="66655" y="59538"/>
                        <a:pt x="66255" y="59538"/>
                      </a:cubicBezTo>
                      <a:cubicBezTo>
                        <a:pt x="65854" y="59538"/>
                        <a:pt x="65454" y="59784"/>
                        <a:pt x="65454" y="60277"/>
                      </a:cubicBezTo>
                      <a:lnTo>
                        <a:pt x="65454" y="85423"/>
                      </a:lnTo>
                      <a:cubicBezTo>
                        <a:pt x="65454" y="88012"/>
                        <a:pt x="63543" y="89306"/>
                        <a:pt x="61632" y="89306"/>
                      </a:cubicBezTo>
                      <a:cubicBezTo>
                        <a:pt x="59722" y="89306"/>
                        <a:pt x="57811" y="88012"/>
                        <a:pt x="57811" y="85423"/>
                      </a:cubicBezTo>
                      <a:lnTo>
                        <a:pt x="57811" y="52388"/>
                      </a:lnTo>
                      <a:close/>
                      <a:moveTo>
                        <a:pt x="0" y="1"/>
                      </a:moveTo>
                      <a:lnTo>
                        <a:pt x="0" y="52388"/>
                      </a:lnTo>
                      <a:lnTo>
                        <a:pt x="49306" y="52388"/>
                      </a:lnTo>
                      <a:lnTo>
                        <a:pt x="49306" y="26503"/>
                      </a:lnTo>
                      <a:lnTo>
                        <a:pt x="56209" y="33406"/>
                      </a:lnTo>
                      <a:lnTo>
                        <a:pt x="56209" y="85423"/>
                      </a:lnTo>
                      <a:cubicBezTo>
                        <a:pt x="56209" y="88803"/>
                        <a:pt x="58910" y="90856"/>
                        <a:pt x="61633" y="90856"/>
                      </a:cubicBezTo>
                      <a:cubicBezTo>
                        <a:pt x="63379" y="90856"/>
                        <a:pt x="65134" y="90013"/>
                        <a:pt x="66193" y="88135"/>
                      </a:cubicBezTo>
                      <a:cubicBezTo>
                        <a:pt x="67301" y="90013"/>
                        <a:pt x="69085" y="90856"/>
                        <a:pt x="70849" y="90856"/>
                      </a:cubicBezTo>
                      <a:cubicBezTo>
                        <a:pt x="73600" y="90856"/>
                        <a:pt x="76301" y="88803"/>
                        <a:pt x="76301" y="85423"/>
                      </a:cubicBezTo>
                      <a:lnTo>
                        <a:pt x="76301" y="55716"/>
                      </a:lnTo>
                      <a:cubicBezTo>
                        <a:pt x="77224" y="56563"/>
                        <a:pt x="78315" y="56941"/>
                        <a:pt x="79379" y="56941"/>
                      </a:cubicBezTo>
                      <a:cubicBezTo>
                        <a:pt x="81726" y="56941"/>
                        <a:pt x="83943" y="55102"/>
                        <a:pt x="83943" y="52388"/>
                      </a:cubicBezTo>
                      <a:lnTo>
                        <a:pt x="83943" y="31557"/>
                      </a:lnTo>
                      <a:cubicBezTo>
                        <a:pt x="83943" y="26873"/>
                        <a:pt x="80122" y="23051"/>
                        <a:pt x="75561" y="23051"/>
                      </a:cubicBezTo>
                      <a:lnTo>
                        <a:pt x="58921" y="23051"/>
                      </a:lnTo>
                      <a:lnTo>
                        <a:pt x="49306" y="13437"/>
                      </a:lnTo>
                      <a:lnTo>
                        <a:pt x="49306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90" name="Google Shape;2890;p72"/>
                <p:cNvSpPr/>
                <p:nvPr/>
              </p:nvSpPr>
              <p:spPr>
                <a:xfrm>
                  <a:off x="4341550" y="2530825"/>
                  <a:ext cx="40100" cy="7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4" h="3083" extrusionOk="0">
                      <a:moveTo>
                        <a:pt x="1" y="1"/>
                      </a:moveTo>
                      <a:lnTo>
                        <a:pt x="1" y="3083"/>
                      </a:lnTo>
                      <a:lnTo>
                        <a:pt x="1603" y="3083"/>
                      </a:lnTo>
                      <a:lnTo>
                        <a:pt x="1603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91" name="Google Shape;2891;p72"/>
                <p:cNvSpPr/>
                <p:nvPr/>
              </p:nvSpPr>
              <p:spPr>
                <a:xfrm>
                  <a:off x="4341550" y="2916050"/>
                  <a:ext cx="40100" cy="7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4" h="3082" extrusionOk="0">
                      <a:moveTo>
                        <a:pt x="1" y="0"/>
                      </a:moveTo>
                      <a:lnTo>
                        <a:pt x="1" y="3082"/>
                      </a:lnTo>
                      <a:lnTo>
                        <a:pt x="1603" y="3082"/>
                      </a:lnTo>
                      <a:lnTo>
                        <a:pt x="160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92" name="Google Shape;2892;p72"/>
                <p:cNvSpPr/>
                <p:nvPr/>
              </p:nvSpPr>
              <p:spPr>
                <a:xfrm>
                  <a:off x="4341550" y="2721900"/>
                  <a:ext cx="40100" cy="7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4" h="3082" extrusionOk="0">
                      <a:moveTo>
                        <a:pt x="1" y="0"/>
                      </a:moveTo>
                      <a:lnTo>
                        <a:pt x="1" y="3082"/>
                      </a:lnTo>
                      <a:lnTo>
                        <a:pt x="1603" y="3082"/>
                      </a:lnTo>
                      <a:lnTo>
                        <a:pt x="160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893" name="Google Shape;2893;p72"/>
            <p:cNvGrpSpPr/>
            <p:nvPr/>
          </p:nvGrpSpPr>
          <p:grpSpPr>
            <a:xfrm>
              <a:off x="9160575" y="2293175"/>
              <a:ext cx="1275300" cy="823550"/>
              <a:chOff x="9160575" y="2293175"/>
              <a:chExt cx="1275300" cy="823550"/>
            </a:xfrm>
          </p:grpSpPr>
          <p:grpSp>
            <p:nvGrpSpPr>
              <p:cNvPr id="2894" name="Google Shape;2894;p72"/>
              <p:cNvGrpSpPr/>
              <p:nvPr/>
            </p:nvGrpSpPr>
            <p:grpSpPr>
              <a:xfrm>
                <a:off x="9160575" y="2293175"/>
                <a:ext cx="1275300" cy="823550"/>
                <a:chOff x="9835750" y="2293175"/>
                <a:chExt cx="1275300" cy="823550"/>
              </a:xfrm>
            </p:grpSpPr>
            <p:sp>
              <p:nvSpPr>
                <p:cNvPr id="2895" name="Google Shape;2895;p72"/>
                <p:cNvSpPr/>
                <p:nvPr/>
              </p:nvSpPr>
              <p:spPr>
                <a:xfrm>
                  <a:off x="9835750" y="2297400"/>
                  <a:ext cx="1275300" cy="8115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cxnSp>
              <p:nvCxnSpPr>
                <p:cNvPr id="2896" name="Google Shape;2896;p72"/>
                <p:cNvCxnSpPr/>
                <p:nvPr/>
              </p:nvCxnSpPr>
              <p:spPr>
                <a:xfrm>
                  <a:off x="10262275" y="2301625"/>
                  <a:ext cx="0" cy="8151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97" name="Google Shape;2897;p72"/>
                <p:cNvCxnSpPr/>
                <p:nvPr/>
              </p:nvCxnSpPr>
              <p:spPr>
                <a:xfrm>
                  <a:off x="10688825" y="2293175"/>
                  <a:ext cx="0" cy="8151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98" name="Google Shape;2898;p72"/>
                <p:cNvCxnSpPr>
                  <a:cxnSpLocks/>
                  <a:stCxn id="2895" idx="1"/>
                </p:cNvCxnSpPr>
                <p:nvPr/>
              </p:nvCxnSpPr>
              <p:spPr>
                <a:xfrm>
                  <a:off x="9835750" y="2703150"/>
                  <a:ext cx="4308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99" name="Google Shape;2899;p72"/>
                <p:cNvCxnSpPr>
                  <a:cxnSpLocks/>
                  <a:stCxn id="2895" idx="3"/>
                </p:cNvCxnSpPr>
                <p:nvPr/>
              </p:nvCxnSpPr>
              <p:spPr>
                <a:xfrm rot="10800000">
                  <a:off x="10688950" y="2703150"/>
                  <a:ext cx="422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00" name="Google Shape;2900;p72"/>
                <p:cNvCxnSpPr/>
                <p:nvPr/>
              </p:nvCxnSpPr>
              <p:spPr>
                <a:xfrm>
                  <a:off x="10262275" y="2483225"/>
                  <a:ext cx="4266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901" name="Google Shape;2901;p72"/>
                <p:cNvCxnSpPr/>
                <p:nvPr/>
              </p:nvCxnSpPr>
              <p:spPr>
                <a:xfrm>
                  <a:off x="10262275" y="2926650"/>
                  <a:ext cx="4266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2902" name="Google Shape;2902;p72"/>
              <p:cNvSpPr/>
              <p:nvPr/>
            </p:nvSpPr>
            <p:spPr>
              <a:xfrm>
                <a:off x="9751800" y="2339625"/>
                <a:ext cx="101400" cy="101400"/>
              </a:xfrm>
              <a:prstGeom prst="ellipse">
                <a:avLst/>
              </a:prstGeom>
              <a:solidFill>
                <a:srgbClr val="FF743D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3" name="Google Shape;2903;p72"/>
              <p:cNvSpPr/>
              <p:nvPr/>
            </p:nvSpPr>
            <p:spPr>
              <a:xfrm>
                <a:off x="9325250" y="2457925"/>
                <a:ext cx="101400" cy="101400"/>
              </a:xfrm>
              <a:prstGeom prst="ellipse">
                <a:avLst/>
              </a:prstGeom>
              <a:solidFill>
                <a:srgbClr val="FF743D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4" name="Google Shape;2904;p72"/>
              <p:cNvSpPr/>
              <p:nvPr/>
            </p:nvSpPr>
            <p:spPr>
              <a:xfrm>
                <a:off x="9325250" y="2852425"/>
                <a:ext cx="101400" cy="101400"/>
              </a:xfrm>
              <a:prstGeom prst="ellipse">
                <a:avLst/>
              </a:prstGeom>
              <a:solidFill>
                <a:srgbClr val="FF743D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5" name="Google Shape;2905;p72"/>
              <p:cNvSpPr/>
              <p:nvPr/>
            </p:nvSpPr>
            <p:spPr>
              <a:xfrm>
                <a:off x="9747525" y="2654250"/>
                <a:ext cx="101400" cy="101400"/>
              </a:xfrm>
              <a:prstGeom prst="ellipse">
                <a:avLst/>
              </a:prstGeom>
              <a:solidFill>
                <a:srgbClr val="FF743D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6" name="Google Shape;2906;p72"/>
              <p:cNvSpPr/>
              <p:nvPr/>
            </p:nvSpPr>
            <p:spPr>
              <a:xfrm>
                <a:off x="9747525" y="2968875"/>
                <a:ext cx="101400" cy="101400"/>
              </a:xfrm>
              <a:prstGeom prst="ellipse">
                <a:avLst/>
              </a:prstGeom>
              <a:solidFill>
                <a:srgbClr val="FF743D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7" name="Google Shape;2907;p72"/>
              <p:cNvSpPr/>
              <p:nvPr/>
            </p:nvSpPr>
            <p:spPr>
              <a:xfrm>
                <a:off x="10169800" y="2457925"/>
                <a:ext cx="101400" cy="101400"/>
              </a:xfrm>
              <a:prstGeom prst="ellipse">
                <a:avLst/>
              </a:prstGeom>
              <a:solidFill>
                <a:srgbClr val="FF743D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8" name="Google Shape;2908;p72"/>
              <p:cNvSpPr/>
              <p:nvPr/>
            </p:nvSpPr>
            <p:spPr>
              <a:xfrm>
                <a:off x="10169800" y="2852425"/>
                <a:ext cx="101400" cy="101400"/>
              </a:xfrm>
              <a:prstGeom prst="ellipse">
                <a:avLst/>
              </a:prstGeom>
              <a:solidFill>
                <a:srgbClr val="FF743D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909" name="Google Shape;2909;p72"/>
            <p:cNvSpPr txBox="1"/>
            <p:nvPr/>
          </p:nvSpPr>
          <p:spPr>
            <a:xfrm>
              <a:off x="9022575" y="3181601"/>
              <a:ext cx="1551300" cy="58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6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MVP CANVAS</a:t>
              </a: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pt-BR" sz="1600" b="1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10" name="Google Shape;2910;p72"/>
          <p:cNvGrpSpPr/>
          <p:nvPr/>
        </p:nvGrpSpPr>
        <p:grpSpPr>
          <a:xfrm>
            <a:off x="9148361" y="105844"/>
            <a:ext cx="1318468" cy="1867361"/>
            <a:chOff x="3979850" y="1598950"/>
            <a:chExt cx="356825" cy="505375"/>
          </a:xfrm>
        </p:grpSpPr>
        <p:sp>
          <p:nvSpPr>
            <p:cNvPr id="2911" name="Google Shape;2911;p72"/>
            <p:cNvSpPr/>
            <p:nvPr/>
          </p:nvSpPr>
          <p:spPr>
            <a:xfrm>
              <a:off x="3979850" y="1602600"/>
              <a:ext cx="44475" cy="501725"/>
            </a:xfrm>
            <a:custGeom>
              <a:avLst/>
              <a:gdLst/>
              <a:ahLst/>
              <a:cxnLst/>
              <a:rect l="l" t="t" r="r" b="b"/>
              <a:pathLst>
                <a:path w="1779" h="20069" fill="none" extrusionOk="0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w="285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72"/>
            <p:cNvSpPr/>
            <p:nvPr/>
          </p:nvSpPr>
          <p:spPr>
            <a:xfrm>
              <a:off x="4037075" y="1598950"/>
              <a:ext cx="299600" cy="228950"/>
            </a:xfrm>
            <a:custGeom>
              <a:avLst/>
              <a:gdLst/>
              <a:ahLst/>
              <a:cxnLst/>
              <a:rect l="l" t="t" r="r" b="b"/>
              <a:pathLst>
                <a:path w="11984" h="9158" fill="none" extrusionOk="0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w="285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913" name="Google Shape;2913;p72"/>
          <p:cNvCxnSpPr/>
          <p:nvPr/>
        </p:nvCxnSpPr>
        <p:spPr>
          <a:xfrm>
            <a:off x="8226628" y="431562"/>
            <a:ext cx="4836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914" name="Google Shape;2914;p72"/>
          <p:cNvCxnSpPr/>
          <p:nvPr/>
        </p:nvCxnSpPr>
        <p:spPr>
          <a:xfrm>
            <a:off x="8564703" y="709400"/>
            <a:ext cx="4281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15" name="Google Shape;2915;p72"/>
          <p:cNvCxnSpPr/>
          <p:nvPr/>
        </p:nvCxnSpPr>
        <p:spPr>
          <a:xfrm>
            <a:off x="764803" y="6759437"/>
            <a:ext cx="4836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916" name="Google Shape;2916;p72"/>
          <p:cNvCxnSpPr/>
          <p:nvPr/>
        </p:nvCxnSpPr>
        <p:spPr>
          <a:xfrm>
            <a:off x="1147753" y="6453850"/>
            <a:ext cx="8250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0" name="Google Shape;2858;p72">
            <a:extLst>
              <a:ext uri="{FF2B5EF4-FFF2-40B4-BE49-F238E27FC236}">
                <a16:creationId xmlns:a16="http://schemas.microsoft.com/office/drawing/2014/main" id="{EF16E2AB-DB9E-7342-A5B0-6FA5DBBAEB2E}"/>
              </a:ext>
            </a:extLst>
          </p:cNvPr>
          <p:cNvSpPr/>
          <p:nvPr/>
        </p:nvSpPr>
        <p:spPr>
          <a:xfrm rot="20406170">
            <a:off x="6287291" y="2439554"/>
            <a:ext cx="413969" cy="413945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21" name="Google Shape;466;p75">
            <a:extLst>
              <a:ext uri="{FF2B5EF4-FFF2-40B4-BE49-F238E27FC236}">
                <a16:creationId xmlns:a16="http://schemas.microsoft.com/office/drawing/2014/main" id="{86D86B83-7B9C-A34A-8441-7A21E431C2E1}"/>
              </a:ext>
            </a:extLst>
          </p:cNvPr>
          <p:cNvCxnSpPr/>
          <p:nvPr/>
        </p:nvCxnSpPr>
        <p:spPr>
          <a:xfrm>
            <a:off x="8226628" y="431563"/>
            <a:ext cx="4836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22" name="Google Shape;467;p75">
            <a:extLst>
              <a:ext uri="{FF2B5EF4-FFF2-40B4-BE49-F238E27FC236}">
                <a16:creationId xmlns:a16="http://schemas.microsoft.com/office/drawing/2014/main" id="{4450B6EA-F9A6-3C45-8375-2CE8AFD65D40}"/>
              </a:ext>
            </a:extLst>
          </p:cNvPr>
          <p:cNvCxnSpPr/>
          <p:nvPr/>
        </p:nvCxnSpPr>
        <p:spPr>
          <a:xfrm>
            <a:off x="8564703" y="709400"/>
            <a:ext cx="4280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3" name="Google Shape;470;p75">
            <a:extLst>
              <a:ext uri="{FF2B5EF4-FFF2-40B4-BE49-F238E27FC236}">
                <a16:creationId xmlns:a16="http://schemas.microsoft.com/office/drawing/2014/main" id="{F0219A17-1F6D-5B45-A538-EBC3C315ACCC}"/>
              </a:ext>
            </a:extLst>
          </p:cNvPr>
          <p:cNvSpPr/>
          <p:nvPr/>
        </p:nvSpPr>
        <p:spPr>
          <a:xfrm rot="10800000" flipH="1">
            <a:off x="8124767" y="522736"/>
            <a:ext cx="297200" cy="2868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  <p:sp>
        <p:nvSpPr>
          <p:cNvPr id="124" name="Google Shape;471;p75">
            <a:extLst>
              <a:ext uri="{FF2B5EF4-FFF2-40B4-BE49-F238E27FC236}">
                <a16:creationId xmlns:a16="http://schemas.microsoft.com/office/drawing/2014/main" id="{9F10A8CD-D0F4-AB4E-8D76-15892256E06F}"/>
              </a:ext>
            </a:extLst>
          </p:cNvPr>
          <p:cNvSpPr txBox="1"/>
          <p:nvPr/>
        </p:nvSpPr>
        <p:spPr>
          <a:xfrm>
            <a:off x="8350300" y="365400"/>
            <a:ext cx="3902800" cy="3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1867" dirty="0">
                <a:latin typeface="Calibri"/>
                <a:ea typeface="Calibri"/>
                <a:cs typeface="Calibri"/>
                <a:sym typeface="Calibri"/>
              </a:rPr>
              <a:t> TODOS (</a:t>
            </a:r>
            <a:r>
              <a:rPr lang="en" sz="1867" dirty="0" err="1">
                <a:latin typeface="Calibri"/>
                <a:ea typeface="Calibri"/>
                <a:cs typeface="Calibri"/>
                <a:sym typeface="Calibri"/>
              </a:rPr>
              <a:t>equipo</a:t>
            </a:r>
            <a:r>
              <a:rPr lang="en" sz="1867" dirty="0">
                <a:latin typeface="Calibri"/>
                <a:ea typeface="Calibri"/>
                <a:cs typeface="Calibri"/>
                <a:sym typeface="Calibri"/>
              </a:rPr>
              <a:t> + stakeholders)</a:t>
            </a:r>
            <a:endParaRPr sz="1867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472;p75">
            <a:extLst>
              <a:ext uri="{FF2B5EF4-FFF2-40B4-BE49-F238E27FC236}">
                <a16:creationId xmlns:a16="http://schemas.microsoft.com/office/drawing/2014/main" id="{57B41246-ECFF-424B-B59B-585A652FC20C}"/>
              </a:ext>
            </a:extLst>
          </p:cNvPr>
          <p:cNvSpPr txBox="1"/>
          <p:nvPr/>
        </p:nvSpPr>
        <p:spPr>
          <a:xfrm>
            <a:off x="8451900" y="771800"/>
            <a:ext cx="3902800" cy="3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1867" dirty="0">
                <a:latin typeface="Calibri"/>
                <a:ea typeface="Calibri"/>
                <a:cs typeface="Calibri"/>
                <a:sym typeface="Calibri"/>
              </a:rPr>
              <a:t>EQUIPO (UX, Neg., Tec.)</a:t>
            </a:r>
            <a:endParaRPr sz="1867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473;p75">
            <a:extLst>
              <a:ext uri="{FF2B5EF4-FFF2-40B4-BE49-F238E27FC236}">
                <a16:creationId xmlns:a16="http://schemas.microsoft.com/office/drawing/2014/main" id="{30F1ADA4-C9BE-5D46-9354-2F17FD91F450}"/>
              </a:ext>
            </a:extLst>
          </p:cNvPr>
          <p:cNvSpPr/>
          <p:nvPr/>
        </p:nvSpPr>
        <p:spPr>
          <a:xfrm rot="10800000" flipH="1">
            <a:off x="8124767" y="929136"/>
            <a:ext cx="297200" cy="286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/>
          </a:p>
        </p:txBody>
      </p:sp>
    </p:spTree>
    <p:extLst>
      <p:ext uri="{BB962C8B-B14F-4D97-AF65-F5344CB8AC3E}">
        <p14:creationId xmlns:p14="http://schemas.microsoft.com/office/powerpoint/2010/main" val="320999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225</Words>
  <Application>Microsoft Macintosh PowerPoint</Application>
  <PresentationFormat>Widescreen</PresentationFormat>
  <Paragraphs>66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 Neue</vt:lpstr>
      <vt:lpstr>Helvetica Neue Light</vt:lpstr>
      <vt:lpstr>Impact</vt:lpstr>
      <vt:lpstr>Office Theme</vt:lpstr>
      <vt:lpstr>AGENDA DE LA LEAN INCEPTION</vt:lpstr>
      <vt:lpstr>AGENDA DE LA LEAN INCEPTION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 DE LA INCEPTION</dc:title>
  <dc:creator>Paulo Caroli</dc:creator>
  <cp:lastModifiedBy>Paulo Caroli</cp:lastModifiedBy>
  <cp:revision>2</cp:revision>
  <dcterms:created xsi:type="dcterms:W3CDTF">2020-03-25T18:11:45Z</dcterms:created>
  <dcterms:modified xsi:type="dcterms:W3CDTF">2020-11-25T09:42:58Z</dcterms:modified>
</cp:coreProperties>
</file>